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4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98"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6" r:id="rId4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3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64"/>
    <p:restoredTop sz="94570"/>
  </p:normalViewPr>
  <p:slideViewPr>
    <p:cSldViewPr snapToGrid="0" snapToObjects="1">
      <p:cViewPr>
        <p:scale>
          <a:sx n="126" d="100"/>
          <a:sy n="126" d="100"/>
        </p:scale>
        <p:origin x="448" y="-528"/>
      </p:cViewPr>
      <p:guideLst>
        <p:guide orient="horz" pos="2160"/>
        <p:guide pos="312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858902-E893-494D-8056-F80BD672E3BF}" type="datetimeFigureOut">
              <a:rPr lang="en-US" smtClean="0"/>
              <a:pPr/>
              <a:t>5/21/25</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E65FF7-F6D3-644D-B30C-A55B161FA0A7}" type="slidenum">
              <a:rPr lang="en-US" smtClean="0"/>
              <a:pPr/>
              <a:t>‹#›</a:t>
            </a:fld>
            <a:endParaRPr lang="en-US"/>
          </a:p>
        </p:txBody>
      </p:sp>
    </p:spTree>
    <p:extLst>
      <p:ext uri="{BB962C8B-B14F-4D97-AF65-F5344CB8AC3E}">
        <p14:creationId xmlns:p14="http://schemas.microsoft.com/office/powerpoint/2010/main" val="26537110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E65FF7-F6D3-644D-B30C-A55B161FA0A7}" type="slidenum">
              <a:rPr lang="en-US" smtClean="0"/>
              <a:pPr/>
              <a:t>14</a:t>
            </a:fld>
            <a:endParaRPr lang="en-US"/>
          </a:p>
        </p:txBody>
      </p:sp>
    </p:spTree>
    <p:extLst>
      <p:ext uri="{BB962C8B-B14F-4D97-AF65-F5344CB8AC3E}">
        <p14:creationId xmlns:p14="http://schemas.microsoft.com/office/powerpoint/2010/main" val="202309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E65FF7-F6D3-644D-B30C-A55B161FA0A7}" type="slidenum">
              <a:rPr lang="en-US" smtClean="0"/>
              <a:pPr/>
              <a:t>25</a:t>
            </a:fld>
            <a:endParaRPr lang="en-US"/>
          </a:p>
        </p:txBody>
      </p:sp>
    </p:spTree>
    <p:extLst>
      <p:ext uri="{BB962C8B-B14F-4D97-AF65-F5344CB8AC3E}">
        <p14:creationId xmlns:p14="http://schemas.microsoft.com/office/powerpoint/2010/main" val="1097473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25" name="PlaceHolder 2"/>
          <p:cNvSpPr>
            <a:spLocks noGrp="1"/>
          </p:cNvSpPr>
          <p:nvPr>
            <p:ph type="body"/>
          </p:nvPr>
        </p:nvSpPr>
        <p:spPr>
          <a:xfrm>
            <a:off x="1486080" y="388620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26" name="PlaceHolder 3"/>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28"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29"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0"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1" name="PlaceHolder 5"/>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33" name="PlaceHolder 2"/>
          <p:cNvSpPr>
            <a:spLocks noGrp="1"/>
          </p:cNvSpPr>
          <p:nvPr>
            <p:ph type="body"/>
          </p:nvPr>
        </p:nvSpPr>
        <p:spPr>
          <a:xfrm>
            <a:off x="148608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4" name="PlaceHolder 3"/>
          <p:cNvSpPr>
            <a:spLocks noGrp="1"/>
          </p:cNvSpPr>
          <p:nvPr>
            <p:ph type="body"/>
          </p:nvPr>
        </p:nvSpPr>
        <p:spPr>
          <a:xfrm>
            <a:off x="383040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5" name="PlaceHolder 4"/>
          <p:cNvSpPr>
            <a:spLocks noGrp="1"/>
          </p:cNvSpPr>
          <p:nvPr>
            <p:ph type="body"/>
          </p:nvPr>
        </p:nvSpPr>
        <p:spPr>
          <a:xfrm>
            <a:off x="617472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6" name="PlaceHolder 5"/>
          <p:cNvSpPr>
            <a:spLocks noGrp="1"/>
          </p:cNvSpPr>
          <p:nvPr>
            <p:ph type="body"/>
          </p:nvPr>
        </p:nvSpPr>
        <p:spPr>
          <a:xfrm>
            <a:off x="148608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7" name="PlaceHolder 6"/>
          <p:cNvSpPr>
            <a:spLocks noGrp="1"/>
          </p:cNvSpPr>
          <p:nvPr>
            <p:ph type="body"/>
          </p:nvPr>
        </p:nvSpPr>
        <p:spPr>
          <a:xfrm>
            <a:off x="383040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8" name="PlaceHolder 7"/>
          <p:cNvSpPr>
            <a:spLocks noGrp="1"/>
          </p:cNvSpPr>
          <p:nvPr>
            <p:ph type="body"/>
          </p:nvPr>
        </p:nvSpPr>
        <p:spPr>
          <a:xfrm>
            <a:off x="617472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42" name="PlaceHolder 2"/>
          <p:cNvSpPr>
            <a:spLocks noGrp="1"/>
          </p:cNvSpPr>
          <p:nvPr>
            <p:ph type="subTitle"/>
          </p:nvPr>
        </p:nvSpPr>
        <p:spPr>
          <a:xfrm>
            <a:off x="1486080" y="3886200"/>
            <a:ext cx="6933960" cy="17521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44" name="PlaceHolder 2"/>
          <p:cNvSpPr>
            <a:spLocks noGrp="1"/>
          </p:cNvSpPr>
          <p:nvPr>
            <p:ph type="body"/>
          </p:nvPr>
        </p:nvSpPr>
        <p:spPr>
          <a:xfrm>
            <a:off x="1486080" y="3886200"/>
            <a:ext cx="693396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46"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47"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743040" y="2130480"/>
            <a:ext cx="8419680" cy="681300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51"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52"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53"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4" name="PlaceHolder 2"/>
          <p:cNvSpPr>
            <a:spLocks noGrp="1"/>
          </p:cNvSpPr>
          <p:nvPr>
            <p:ph type="subTitle"/>
          </p:nvPr>
        </p:nvSpPr>
        <p:spPr>
          <a:xfrm>
            <a:off x="1486080" y="3886200"/>
            <a:ext cx="6933960" cy="17521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55"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56"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57" name="PlaceHolder 4"/>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59"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0"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1" name="PlaceHolder 4"/>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63" name="PlaceHolder 2"/>
          <p:cNvSpPr>
            <a:spLocks noGrp="1"/>
          </p:cNvSpPr>
          <p:nvPr>
            <p:ph type="body"/>
          </p:nvPr>
        </p:nvSpPr>
        <p:spPr>
          <a:xfrm>
            <a:off x="1486080" y="388620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4" name="PlaceHolder 3"/>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66"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7"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8"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9" name="PlaceHolder 5"/>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71" name="PlaceHolder 2"/>
          <p:cNvSpPr>
            <a:spLocks noGrp="1"/>
          </p:cNvSpPr>
          <p:nvPr>
            <p:ph type="body"/>
          </p:nvPr>
        </p:nvSpPr>
        <p:spPr>
          <a:xfrm>
            <a:off x="148608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72" name="PlaceHolder 3"/>
          <p:cNvSpPr>
            <a:spLocks noGrp="1"/>
          </p:cNvSpPr>
          <p:nvPr>
            <p:ph type="body"/>
          </p:nvPr>
        </p:nvSpPr>
        <p:spPr>
          <a:xfrm>
            <a:off x="383040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73" name="PlaceHolder 4"/>
          <p:cNvSpPr>
            <a:spLocks noGrp="1"/>
          </p:cNvSpPr>
          <p:nvPr>
            <p:ph type="body"/>
          </p:nvPr>
        </p:nvSpPr>
        <p:spPr>
          <a:xfrm>
            <a:off x="617472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74" name="PlaceHolder 5"/>
          <p:cNvSpPr>
            <a:spLocks noGrp="1"/>
          </p:cNvSpPr>
          <p:nvPr>
            <p:ph type="body"/>
          </p:nvPr>
        </p:nvSpPr>
        <p:spPr>
          <a:xfrm>
            <a:off x="148608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75" name="PlaceHolder 6"/>
          <p:cNvSpPr>
            <a:spLocks noGrp="1"/>
          </p:cNvSpPr>
          <p:nvPr>
            <p:ph type="body"/>
          </p:nvPr>
        </p:nvSpPr>
        <p:spPr>
          <a:xfrm>
            <a:off x="383040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76" name="PlaceHolder 7"/>
          <p:cNvSpPr>
            <a:spLocks noGrp="1"/>
          </p:cNvSpPr>
          <p:nvPr>
            <p:ph type="body"/>
          </p:nvPr>
        </p:nvSpPr>
        <p:spPr>
          <a:xfrm>
            <a:off x="617472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0"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81" name="PlaceHolder 2"/>
          <p:cNvSpPr>
            <a:spLocks noGrp="1"/>
          </p:cNvSpPr>
          <p:nvPr>
            <p:ph type="subTitle"/>
          </p:nvPr>
        </p:nvSpPr>
        <p:spPr>
          <a:xfrm>
            <a:off x="1486080" y="3886200"/>
            <a:ext cx="6933960" cy="17521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83" name="PlaceHolder 2"/>
          <p:cNvSpPr>
            <a:spLocks noGrp="1"/>
          </p:cNvSpPr>
          <p:nvPr>
            <p:ph type="body"/>
          </p:nvPr>
        </p:nvSpPr>
        <p:spPr>
          <a:xfrm>
            <a:off x="1486080" y="3886200"/>
            <a:ext cx="693396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85"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86"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7"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6" name="PlaceHolder 2"/>
          <p:cNvSpPr>
            <a:spLocks noGrp="1"/>
          </p:cNvSpPr>
          <p:nvPr>
            <p:ph type="body"/>
          </p:nvPr>
        </p:nvSpPr>
        <p:spPr>
          <a:xfrm>
            <a:off x="1486080" y="3886200"/>
            <a:ext cx="693396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8" name="PlaceHolder 1"/>
          <p:cNvSpPr>
            <a:spLocks noGrp="1"/>
          </p:cNvSpPr>
          <p:nvPr>
            <p:ph type="subTitle"/>
          </p:nvPr>
        </p:nvSpPr>
        <p:spPr>
          <a:xfrm>
            <a:off x="743040" y="2130480"/>
            <a:ext cx="8419680" cy="681300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90"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1"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2"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94"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5"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6" name="PlaceHolder 4"/>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98"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9"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00" name="PlaceHolder 4"/>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102" name="PlaceHolder 2"/>
          <p:cNvSpPr>
            <a:spLocks noGrp="1"/>
          </p:cNvSpPr>
          <p:nvPr>
            <p:ph type="body"/>
          </p:nvPr>
        </p:nvSpPr>
        <p:spPr>
          <a:xfrm>
            <a:off x="1486080" y="388620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03" name="PlaceHolder 3"/>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105"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06"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07"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08" name="PlaceHolder 5"/>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110" name="PlaceHolder 2"/>
          <p:cNvSpPr>
            <a:spLocks noGrp="1"/>
          </p:cNvSpPr>
          <p:nvPr>
            <p:ph type="body"/>
          </p:nvPr>
        </p:nvSpPr>
        <p:spPr>
          <a:xfrm>
            <a:off x="148608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11" name="PlaceHolder 3"/>
          <p:cNvSpPr>
            <a:spLocks noGrp="1"/>
          </p:cNvSpPr>
          <p:nvPr>
            <p:ph type="body"/>
          </p:nvPr>
        </p:nvSpPr>
        <p:spPr>
          <a:xfrm>
            <a:off x="383040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12" name="PlaceHolder 4"/>
          <p:cNvSpPr>
            <a:spLocks noGrp="1"/>
          </p:cNvSpPr>
          <p:nvPr>
            <p:ph type="body"/>
          </p:nvPr>
        </p:nvSpPr>
        <p:spPr>
          <a:xfrm>
            <a:off x="617472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13" name="PlaceHolder 5"/>
          <p:cNvSpPr>
            <a:spLocks noGrp="1"/>
          </p:cNvSpPr>
          <p:nvPr>
            <p:ph type="body"/>
          </p:nvPr>
        </p:nvSpPr>
        <p:spPr>
          <a:xfrm>
            <a:off x="148608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14" name="PlaceHolder 6"/>
          <p:cNvSpPr>
            <a:spLocks noGrp="1"/>
          </p:cNvSpPr>
          <p:nvPr>
            <p:ph type="body"/>
          </p:nvPr>
        </p:nvSpPr>
        <p:spPr>
          <a:xfrm>
            <a:off x="383040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15" name="PlaceHolder 7"/>
          <p:cNvSpPr>
            <a:spLocks noGrp="1"/>
          </p:cNvSpPr>
          <p:nvPr>
            <p:ph type="body"/>
          </p:nvPr>
        </p:nvSpPr>
        <p:spPr>
          <a:xfrm>
            <a:off x="617472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8"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743040" y="2130480"/>
            <a:ext cx="8419680" cy="681300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13"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4"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5"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17"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8"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9" name="PlaceHolder 4"/>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21"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22"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23" name="PlaceHolder 4"/>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743040" y="2130480"/>
            <a:ext cx="8419680" cy="1469520"/>
          </a:xfrm>
          <a:prstGeom prst="rect">
            <a:avLst/>
          </a:prstGeom>
        </p:spPr>
        <p:txBody>
          <a:bodyPr lIns="53640" tIns="53640" rIns="53640" bIns="53640" anchor="ctr"/>
          <a:lstStyle/>
          <a:p>
            <a:pPr algn="ctr">
              <a:lnSpc>
                <a:spcPct val="100000"/>
              </a:lnSpc>
            </a:pPr>
            <a:r>
              <a:rPr lang="it-IT" sz="5200" b="0" strike="noStrike" spc="-1">
                <a:solidFill>
                  <a:srgbClr val="15324D"/>
                </a:solidFill>
                <a:latin typeface="Verdana"/>
                <a:ea typeface="Verdana"/>
              </a:rPr>
              <a:t>Title Text</a:t>
            </a:r>
            <a:endParaRPr lang="it-IT" sz="5200" b="0" strike="noStrike" spc="-1">
              <a:solidFill>
                <a:srgbClr val="15324D"/>
              </a:solidFill>
              <a:latin typeface="Verdana"/>
            </a:endParaRPr>
          </a:p>
        </p:txBody>
      </p:sp>
      <p:sp>
        <p:nvSpPr>
          <p:cNvPr id="4" name="PlaceHolder 2"/>
          <p:cNvSpPr>
            <a:spLocks noGrp="1"/>
          </p:cNvSpPr>
          <p:nvPr>
            <p:ph type="body"/>
          </p:nvPr>
        </p:nvSpPr>
        <p:spPr>
          <a:xfrm>
            <a:off x="1486080" y="3886200"/>
            <a:ext cx="6933960" cy="1752120"/>
          </a:xfrm>
          <a:prstGeom prst="rect">
            <a:avLst/>
          </a:prstGeom>
        </p:spPr>
        <p:txBody>
          <a:bodyPr lIns="53640" tIns="53640" rIns="53640" bIns="53640"/>
          <a:lstStyle/>
          <a:p>
            <a:pPr algn="ctr">
              <a:lnSpc>
                <a:spcPct val="100000"/>
              </a:lnSpc>
              <a:spcBef>
                <a:spcPts val="901"/>
              </a:spcBef>
            </a:pPr>
            <a:r>
              <a:rPr lang="it-IT" sz="3800" b="0" strike="noStrike" spc="-1">
                <a:solidFill>
                  <a:srgbClr val="898D94"/>
                </a:solidFill>
                <a:latin typeface="Verdana"/>
                <a:ea typeface="Verdana"/>
              </a:rPr>
              <a:t>Body Level One</a:t>
            </a:r>
            <a:endParaRPr lang="it-IT" sz="3800" b="0" strike="noStrike" spc="-1">
              <a:solidFill>
                <a:srgbClr val="15324D"/>
              </a:solidFill>
              <a:latin typeface="Verdana"/>
            </a:endParaRPr>
          </a:p>
          <a:p>
            <a:pPr algn="ctr">
              <a:spcBef>
                <a:spcPts val="901"/>
              </a:spcBef>
            </a:pPr>
            <a:r>
              <a:rPr lang="it-IT" sz="3800" b="0" strike="noStrike" spc="-1">
                <a:solidFill>
                  <a:srgbClr val="898D94"/>
                </a:solidFill>
                <a:latin typeface="Verdana"/>
                <a:ea typeface="Verdana"/>
              </a:rPr>
              <a:t>Body Level Two</a:t>
            </a:r>
            <a:endParaRPr lang="it-IT" sz="3800" b="0" strike="noStrike" spc="-1">
              <a:solidFill>
                <a:srgbClr val="15324D"/>
              </a:solidFill>
              <a:latin typeface="Verdana"/>
            </a:endParaRPr>
          </a:p>
          <a:p>
            <a:pPr algn="ctr">
              <a:spcBef>
                <a:spcPts val="901"/>
              </a:spcBef>
            </a:pPr>
            <a:r>
              <a:rPr lang="it-IT" sz="3800" b="0" strike="noStrike" spc="-1">
                <a:solidFill>
                  <a:srgbClr val="898D94"/>
                </a:solidFill>
                <a:latin typeface="Verdana"/>
                <a:ea typeface="Verdana"/>
              </a:rPr>
              <a:t>Body Level Three</a:t>
            </a:r>
            <a:endParaRPr lang="it-IT" sz="3800" b="0" strike="noStrike" spc="-1">
              <a:solidFill>
                <a:srgbClr val="15324D"/>
              </a:solidFill>
              <a:latin typeface="Verdana"/>
            </a:endParaRPr>
          </a:p>
          <a:p>
            <a:pPr algn="ctr">
              <a:spcBef>
                <a:spcPts val="901"/>
              </a:spcBef>
            </a:pPr>
            <a:r>
              <a:rPr lang="it-IT" sz="3800" b="0" strike="noStrike" spc="-1">
                <a:solidFill>
                  <a:srgbClr val="898D94"/>
                </a:solidFill>
                <a:latin typeface="Verdana"/>
                <a:ea typeface="Verdana"/>
              </a:rPr>
              <a:t>Body Level Four</a:t>
            </a:r>
            <a:endParaRPr lang="it-IT" sz="3800" b="0" strike="noStrike" spc="-1">
              <a:solidFill>
                <a:srgbClr val="15324D"/>
              </a:solidFill>
              <a:latin typeface="Verdana"/>
            </a:endParaRPr>
          </a:p>
          <a:p>
            <a:pPr algn="ctr">
              <a:spcBef>
                <a:spcPts val="901"/>
              </a:spcBef>
            </a:pPr>
            <a:r>
              <a:rPr lang="it-IT" sz="3800" b="0" strike="noStrike" spc="-1">
                <a:solidFill>
                  <a:srgbClr val="898D94"/>
                </a:solidFill>
                <a:latin typeface="Verdana"/>
                <a:ea typeface="Verdana"/>
              </a:rPr>
              <a:t>Body Level Five</a:t>
            </a:r>
            <a:endParaRPr lang="it-IT" sz="3800" b="0" strike="noStrike" spc="-1">
              <a:solidFill>
                <a:srgbClr val="15324D"/>
              </a:solidFill>
              <a:latin typeface="Verdana"/>
            </a:endParaRPr>
          </a:p>
        </p:txBody>
      </p:sp>
      <p:sp>
        <p:nvSpPr>
          <p:cNvPr id="2" name="PlaceHolder 3"/>
          <p:cNvSpPr>
            <a:spLocks noGrp="1"/>
          </p:cNvSpPr>
          <p:nvPr>
            <p:ph type="sldNum"/>
          </p:nvPr>
        </p:nvSpPr>
        <p:spPr>
          <a:xfrm>
            <a:off x="9064800" y="6377400"/>
            <a:ext cx="345600" cy="322920"/>
          </a:xfrm>
          <a:prstGeom prst="rect">
            <a:avLst/>
          </a:prstGeom>
        </p:spPr>
        <p:txBody>
          <a:bodyPr lIns="53640" tIns="53640" rIns="53640" bIns="53640" anchor="ctr"/>
          <a:lstStyle/>
          <a:p>
            <a:pPr algn="r">
              <a:lnSpc>
                <a:spcPct val="100000"/>
              </a:lnSpc>
            </a:pPr>
            <a:fld id="{79443F33-8A11-4097-B2E7-DBC1D57D598A}" type="slidenum">
              <a:rPr lang="it-IT" sz="1400" b="0" strike="noStrike" spc="-1">
                <a:solidFill>
                  <a:srgbClr val="898D94"/>
                </a:solidFill>
                <a:latin typeface="Verdana"/>
                <a:ea typeface="Verdana"/>
              </a:rPr>
              <a:pPr algn="r">
                <a:lnSpc>
                  <a:spcPct val="100000"/>
                </a:lnSpc>
              </a:pPr>
              <a:t>‹#›</a:t>
            </a:fld>
            <a:endParaRPr lang="it-IT"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495000" y="273600"/>
            <a:ext cx="8915040" cy="1144800"/>
          </a:xfrm>
          <a:prstGeom prst="rect">
            <a:avLst/>
          </a:prstGeom>
        </p:spPr>
        <p:txBody>
          <a:bodyPr lIns="0" tIns="0" rIns="0" bIns="0" anchor="ctr"/>
          <a:lstStyle/>
          <a:p>
            <a:r>
              <a:rPr lang="it-IT" sz="2100" b="0" strike="noStrike" spc="-1">
                <a:solidFill>
                  <a:srgbClr val="15324D"/>
                </a:solidFill>
                <a:latin typeface="Verdana"/>
              </a:rPr>
              <a:t>Fai clic per modificare il formato del testo del titolo</a:t>
            </a:r>
          </a:p>
        </p:txBody>
      </p:sp>
      <p:sp>
        <p:nvSpPr>
          <p:cNvPr id="40" name="PlaceHolder 2"/>
          <p:cNvSpPr>
            <a:spLocks noGrp="1"/>
          </p:cNvSpPr>
          <p:nvPr>
            <p:ph type="body"/>
          </p:nvPr>
        </p:nvSpPr>
        <p:spPr>
          <a:xfrm>
            <a:off x="495000" y="1604520"/>
            <a:ext cx="89150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800" b="0" strike="noStrike" spc="-1">
                <a:solidFill>
                  <a:srgbClr val="15324D"/>
                </a:solidFill>
                <a:latin typeface="Verdana"/>
              </a:rPr>
              <a:t>Fai clic per modificare il formato del testo della struttura</a:t>
            </a:r>
          </a:p>
          <a:p>
            <a:pPr marL="864000" lvl="1" indent="-324000">
              <a:spcBef>
                <a:spcPts val="1134"/>
              </a:spcBef>
              <a:buClr>
                <a:srgbClr val="000000"/>
              </a:buClr>
              <a:buSzPct val="75000"/>
              <a:buFont typeface="Symbol" charset="2"/>
              <a:buChar char=""/>
            </a:pPr>
            <a:r>
              <a:rPr lang="it-IT" sz="3800" b="0" strike="noStrike" spc="-1">
                <a:solidFill>
                  <a:srgbClr val="15324D"/>
                </a:solidFill>
                <a:latin typeface="Verdana"/>
              </a:rPr>
              <a:t>Secondo livello struttura</a:t>
            </a:r>
          </a:p>
          <a:p>
            <a:pPr marL="1296000" lvl="2" indent="-288000">
              <a:spcBef>
                <a:spcPts val="850"/>
              </a:spcBef>
              <a:buClr>
                <a:srgbClr val="000000"/>
              </a:buClr>
              <a:buSzPct val="45000"/>
              <a:buFont typeface="Wingdings" charset="2"/>
              <a:buChar char=""/>
            </a:pPr>
            <a:r>
              <a:rPr lang="it-IT" sz="3800" b="0" strike="noStrike" spc="-1">
                <a:solidFill>
                  <a:srgbClr val="15324D"/>
                </a:solidFill>
                <a:latin typeface="Verdana"/>
              </a:rPr>
              <a:t>Terzo livello struttura</a:t>
            </a:r>
          </a:p>
          <a:p>
            <a:pPr marL="1728000" lvl="3" indent="-216000">
              <a:spcBef>
                <a:spcPts val="567"/>
              </a:spcBef>
              <a:buClr>
                <a:srgbClr val="000000"/>
              </a:buClr>
              <a:buSzPct val="75000"/>
              <a:buFont typeface="Symbol" charset="2"/>
              <a:buChar char=""/>
            </a:pPr>
            <a:r>
              <a:rPr lang="it-IT" sz="3800" b="0" strike="noStrike" spc="-1">
                <a:solidFill>
                  <a:srgbClr val="15324D"/>
                </a:solidFill>
                <a:latin typeface="Verdana"/>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15324D"/>
                </a:solidFill>
                <a:latin typeface="Verdana"/>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15324D"/>
                </a:solidFill>
                <a:latin typeface="Verdana"/>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15324D"/>
                </a:solidFill>
                <a:latin typeface="Verdana"/>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 name="PlaceHolder 1"/>
          <p:cNvSpPr>
            <a:spLocks noGrp="1"/>
          </p:cNvSpPr>
          <p:nvPr>
            <p:ph type="title"/>
          </p:nvPr>
        </p:nvSpPr>
        <p:spPr>
          <a:xfrm>
            <a:off x="495360" y="274680"/>
            <a:ext cx="8915040" cy="1142640"/>
          </a:xfrm>
          <a:prstGeom prst="rect">
            <a:avLst/>
          </a:prstGeom>
        </p:spPr>
        <p:txBody>
          <a:bodyPr lIns="53640" tIns="53640" rIns="53640" bIns="53640" anchor="ctr"/>
          <a:lstStyle/>
          <a:p>
            <a:pPr algn="ctr">
              <a:lnSpc>
                <a:spcPct val="100000"/>
              </a:lnSpc>
            </a:pPr>
            <a:r>
              <a:rPr lang="it-IT" sz="5200" b="0" strike="noStrike" spc="-1">
                <a:solidFill>
                  <a:srgbClr val="15324D"/>
                </a:solidFill>
                <a:latin typeface="Verdana"/>
                <a:ea typeface="Verdana"/>
              </a:rPr>
              <a:t>Title Text</a:t>
            </a:r>
            <a:endParaRPr lang="it-IT" sz="5200" b="0" strike="noStrike" spc="-1">
              <a:solidFill>
                <a:srgbClr val="15324D"/>
              </a:solidFill>
              <a:latin typeface="Verdana"/>
            </a:endParaRPr>
          </a:p>
        </p:txBody>
      </p:sp>
      <p:sp>
        <p:nvSpPr>
          <p:cNvPr id="78" name="PlaceHolder 2"/>
          <p:cNvSpPr>
            <a:spLocks noGrp="1"/>
          </p:cNvSpPr>
          <p:nvPr>
            <p:ph type="body"/>
          </p:nvPr>
        </p:nvSpPr>
        <p:spPr>
          <a:xfrm>
            <a:off x="495360" y="1600200"/>
            <a:ext cx="8915040" cy="4525560"/>
          </a:xfrm>
          <a:prstGeom prst="rect">
            <a:avLst/>
          </a:prstGeom>
        </p:spPr>
        <p:txBody>
          <a:bodyPr lIns="53640" tIns="53640" rIns="53640" bIns="53640"/>
          <a:lstStyle/>
          <a:p>
            <a:pPr marL="402480" indent="-402120">
              <a:lnSpc>
                <a:spcPct val="100000"/>
              </a:lnSpc>
              <a:spcBef>
                <a:spcPts val="901"/>
              </a:spcBef>
              <a:buClr>
                <a:srgbClr val="15324D"/>
              </a:buClr>
              <a:buFont typeface="Arial"/>
              <a:buChar char="•"/>
            </a:pPr>
            <a:r>
              <a:rPr lang="it-IT" sz="3800" b="0" strike="noStrike" spc="-1">
                <a:solidFill>
                  <a:srgbClr val="15324D"/>
                </a:solidFill>
                <a:latin typeface="Verdana"/>
                <a:ea typeface="Verdana"/>
              </a:rPr>
              <a:t>Body Level One</a:t>
            </a:r>
            <a:endParaRPr lang="it-IT" sz="3800" b="0" strike="noStrike" spc="-1">
              <a:solidFill>
                <a:srgbClr val="15324D"/>
              </a:solidFill>
              <a:latin typeface="Verdana"/>
            </a:endParaRPr>
          </a:p>
          <a:p>
            <a:pPr marL="922680" lvl="1" indent="-385560">
              <a:lnSpc>
                <a:spcPct val="100000"/>
              </a:lnSpc>
              <a:spcBef>
                <a:spcPts val="901"/>
              </a:spcBef>
              <a:buClr>
                <a:srgbClr val="15324D"/>
              </a:buClr>
              <a:buFont typeface="Arial"/>
              <a:buChar char="–"/>
            </a:pPr>
            <a:r>
              <a:rPr lang="it-IT" sz="3800" b="0" strike="noStrike" spc="-1">
                <a:solidFill>
                  <a:srgbClr val="15324D"/>
                </a:solidFill>
                <a:latin typeface="Verdana"/>
                <a:ea typeface="Verdana"/>
              </a:rPr>
              <a:t>Body Level Two</a:t>
            </a:r>
            <a:endParaRPr lang="it-IT" sz="3800" b="0" strike="noStrike" spc="-1">
              <a:solidFill>
                <a:srgbClr val="15324D"/>
              </a:solidFill>
              <a:latin typeface="Verdana"/>
            </a:endParaRPr>
          </a:p>
          <a:p>
            <a:pPr marL="1436760" lvl="2" indent="-363600">
              <a:lnSpc>
                <a:spcPct val="100000"/>
              </a:lnSpc>
              <a:spcBef>
                <a:spcPts val="901"/>
              </a:spcBef>
              <a:buClr>
                <a:srgbClr val="15324D"/>
              </a:buClr>
              <a:buFont typeface="Arial"/>
              <a:buChar char="•"/>
            </a:pPr>
            <a:r>
              <a:rPr lang="it-IT" sz="3800" b="0" strike="noStrike" spc="-1">
                <a:solidFill>
                  <a:srgbClr val="15324D"/>
                </a:solidFill>
                <a:latin typeface="Verdana"/>
                <a:ea typeface="Verdana"/>
              </a:rPr>
              <a:t>Body Level Three</a:t>
            </a:r>
            <a:endParaRPr lang="it-IT" sz="3800" b="0" strike="noStrike" spc="-1">
              <a:solidFill>
                <a:srgbClr val="15324D"/>
              </a:solidFill>
              <a:latin typeface="Verdana"/>
            </a:endParaRPr>
          </a:p>
          <a:p>
            <a:pPr marL="2052360" lvl="3" indent="-442800">
              <a:lnSpc>
                <a:spcPct val="100000"/>
              </a:lnSpc>
              <a:spcBef>
                <a:spcPts val="901"/>
              </a:spcBef>
              <a:buClr>
                <a:srgbClr val="15324D"/>
              </a:buClr>
              <a:buFont typeface="Arial"/>
              <a:buChar char="–"/>
            </a:pPr>
            <a:r>
              <a:rPr lang="it-IT" sz="3800" b="0" strike="noStrike" spc="-1">
                <a:solidFill>
                  <a:srgbClr val="15324D"/>
                </a:solidFill>
                <a:latin typeface="Verdana"/>
                <a:ea typeface="Verdana"/>
              </a:rPr>
              <a:t>Body Level Four</a:t>
            </a:r>
            <a:endParaRPr lang="it-IT" sz="3800" b="0" strike="noStrike" spc="-1">
              <a:solidFill>
                <a:srgbClr val="15324D"/>
              </a:solidFill>
              <a:latin typeface="Verdana"/>
            </a:endParaRPr>
          </a:p>
          <a:p>
            <a:pPr marL="2588760" lvl="4" indent="-442800">
              <a:lnSpc>
                <a:spcPct val="100000"/>
              </a:lnSpc>
              <a:spcBef>
                <a:spcPts val="901"/>
              </a:spcBef>
              <a:buClr>
                <a:srgbClr val="15324D"/>
              </a:buClr>
              <a:buFont typeface="Arial"/>
              <a:buChar char="»"/>
            </a:pPr>
            <a:r>
              <a:rPr lang="it-IT" sz="3800" b="0" strike="noStrike" spc="-1">
                <a:solidFill>
                  <a:srgbClr val="15324D"/>
                </a:solidFill>
                <a:latin typeface="Verdana"/>
                <a:ea typeface="Verdana"/>
              </a:rPr>
              <a:t>Body Level Five</a:t>
            </a:r>
            <a:endParaRPr lang="it-IT" sz="3800" b="0" strike="noStrike" spc="-1">
              <a:solidFill>
                <a:srgbClr val="15324D"/>
              </a:solidFill>
              <a:latin typeface="Verdana"/>
            </a:endParaRPr>
          </a:p>
        </p:txBody>
      </p:sp>
      <p:sp>
        <p:nvSpPr>
          <p:cNvPr id="79" name="PlaceHolder 3"/>
          <p:cNvSpPr>
            <a:spLocks noGrp="1"/>
          </p:cNvSpPr>
          <p:nvPr>
            <p:ph type="sldNum"/>
          </p:nvPr>
        </p:nvSpPr>
        <p:spPr>
          <a:xfrm>
            <a:off x="9064800" y="6377400"/>
            <a:ext cx="345600" cy="322920"/>
          </a:xfrm>
          <a:prstGeom prst="rect">
            <a:avLst/>
          </a:prstGeom>
        </p:spPr>
        <p:txBody>
          <a:bodyPr lIns="53640" tIns="53640" rIns="53640" bIns="53640" anchor="ctr"/>
          <a:lstStyle/>
          <a:p>
            <a:pPr algn="r">
              <a:lnSpc>
                <a:spcPct val="100000"/>
              </a:lnSpc>
            </a:pPr>
            <a:fld id="{5CA0EBC4-03F5-488F-89D7-F0E637E206E4}" type="slidenum">
              <a:rPr lang="it-IT" sz="1400" b="0" strike="noStrike" spc="-1">
                <a:solidFill>
                  <a:srgbClr val="898D94"/>
                </a:solidFill>
                <a:latin typeface="Verdana"/>
                <a:ea typeface="Verdana"/>
              </a:rPr>
              <a:pPr algn="r">
                <a:lnSpc>
                  <a:spcPct val="100000"/>
                </a:lnSpc>
              </a:pPr>
              <a:t>‹#›</a:t>
            </a:fld>
            <a:endParaRPr lang="it-IT"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7.xml"/><Relationship Id="rId6" Type="http://schemas.openxmlformats.org/officeDocument/2006/relationships/image" Target="../media/image4.jpe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18" Type="http://schemas.openxmlformats.org/officeDocument/2006/relationships/image" Target="../media/image4.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image" Target="../media/image20.jpeg"/><Relationship Id="rId16" Type="http://schemas.openxmlformats.org/officeDocument/2006/relationships/image" Target="../media/image34.jpeg"/><Relationship Id="rId20"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19" Type="http://schemas.openxmlformats.org/officeDocument/2006/relationships/image" Target="../media/image36.jpe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18" Type="http://schemas.openxmlformats.org/officeDocument/2006/relationships/image" Target="../media/image52.pn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1.jpeg"/><Relationship Id="rId2" Type="http://schemas.openxmlformats.org/officeDocument/2006/relationships/notesSlide" Target="../notesSlides/notesSlide1.xml"/><Relationship Id="rId16" Type="http://schemas.openxmlformats.org/officeDocument/2006/relationships/image" Target="../media/image50.png"/><Relationship Id="rId1" Type="http://schemas.openxmlformats.org/officeDocument/2006/relationships/slideLayout" Target="../slideLayouts/slideLayout27.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4.jpe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gif"/></Relationships>
</file>

<file path=ppt/slides/_rels/slide15.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18" Type="http://schemas.openxmlformats.org/officeDocument/2006/relationships/image" Target="../media/image67.pn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6.jpg"/><Relationship Id="rId2" Type="http://schemas.openxmlformats.org/officeDocument/2006/relationships/image" Target="../media/image53.jpeg"/><Relationship Id="rId16" Type="http://schemas.openxmlformats.org/officeDocument/2006/relationships/image" Target="../media/image65.jpeg"/><Relationship Id="rId1" Type="http://schemas.openxmlformats.org/officeDocument/2006/relationships/slideLayout" Target="../slideLayouts/slideLayout3.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png"/><Relationship Id="rId15" Type="http://schemas.openxmlformats.org/officeDocument/2006/relationships/image" Target="../media/image4.jpeg"/><Relationship Id="rId10" Type="http://schemas.openxmlformats.org/officeDocument/2006/relationships/image" Target="../media/image61.jpeg"/><Relationship Id="rId19" Type="http://schemas.openxmlformats.org/officeDocument/2006/relationships/image" Target="../media/image68.pn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7.xml"/><Relationship Id="rId5" Type="http://schemas.openxmlformats.org/officeDocument/2006/relationships/image" Target="../media/image4.jpeg"/><Relationship Id="rId4" Type="http://schemas.openxmlformats.org/officeDocument/2006/relationships/image" Target="../media/image71.jpe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g"/></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4.jpeg"/><Relationship Id="rId4" Type="http://schemas.openxmlformats.org/officeDocument/2006/relationships/image" Target="../media/image81.jpeg"/></Relationships>
</file>

<file path=ppt/slides/_rels/slide26.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image" Target="../media/image4.jpeg"/><Relationship Id="rId7" Type="http://schemas.openxmlformats.org/officeDocument/2006/relationships/image" Target="../media/image87.jp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g"/><Relationship Id="rId10" Type="http://schemas.openxmlformats.org/officeDocument/2006/relationships/image" Target="../media/image90.jpg"/><Relationship Id="rId4" Type="http://schemas.openxmlformats.org/officeDocument/2006/relationships/image" Target="../media/image84.jpg"/><Relationship Id="rId9" Type="http://schemas.openxmlformats.org/officeDocument/2006/relationships/image" Target="../media/image89.jpg"/></Relationships>
</file>

<file path=ppt/slides/_rels/slide2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7.xml"/><Relationship Id="rId5" Type="http://schemas.openxmlformats.org/officeDocument/2006/relationships/image" Target="../media/image4.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7.xml"/><Relationship Id="rId5" Type="http://schemas.openxmlformats.org/officeDocument/2006/relationships/image" Target="../media/image4.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 Id="rId5" Type="http://schemas.openxmlformats.org/officeDocument/2006/relationships/image" Target="../media/image4.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image2.png"/>
          <p:cNvPicPr/>
          <p:nvPr/>
        </p:nvPicPr>
        <p:blipFill>
          <a:blip r:embed="rId2"/>
          <a:stretch/>
        </p:blipFill>
        <p:spPr>
          <a:xfrm>
            <a:off x="3886200" y="914400"/>
            <a:ext cx="2251800" cy="2082240"/>
          </a:xfrm>
          <a:prstGeom prst="rect">
            <a:avLst/>
          </a:prstGeom>
          <a:ln w="12600">
            <a:noFill/>
          </a:ln>
        </p:spPr>
      </p:pic>
      <p:sp>
        <p:nvSpPr>
          <p:cNvPr id="156" name="CustomShape 1"/>
          <p:cNvSpPr/>
          <p:nvPr/>
        </p:nvSpPr>
        <p:spPr>
          <a:xfrm>
            <a:off x="2265480" y="2925000"/>
            <a:ext cx="5540760" cy="13176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80000"/>
              </a:lnSpc>
              <a:spcBef>
                <a:spcPts val="400"/>
              </a:spcBef>
            </a:pPr>
            <a:endParaRPr lang="it-IT" sz="1800" b="0" strike="noStrike" spc="-1" dirty="0">
              <a:latin typeface="Arial"/>
            </a:endParaRPr>
          </a:p>
          <a:p>
            <a:pPr marL="343080" indent="-342720" algn="ctr">
              <a:lnSpc>
                <a:spcPct val="80000"/>
              </a:lnSpc>
              <a:spcBef>
                <a:spcPts val="1500"/>
              </a:spcBef>
            </a:pPr>
            <a:r>
              <a:rPr lang="it-IT" sz="6500" b="0" strike="noStrike" spc="-1" dirty="0">
                <a:solidFill>
                  <a:srgbClr val="15324D"/>
                </a:solidFill>
                <a:latin typeface="Georgia"/>
                <a:ea typeface="Georgia"/>
              </a:rPr>
              <a:t>Les Clefs d’Or</a:t>
            </a:r>
            <a:r>
              <a:rPr lang="it-IT" sz="3500" b="0" strike="noStrike" spc="-1" baseline="85000" dirty="0">
                <a:solidFill>
                  <a:srgbClr val="15324D"/>
                </a:solidFill>
                <a:latin typeface="Georgia"/>
                <a:ea typeface="Georgia"/>
              </a:rPr>
              <a:t>®</a:t>
            </a:r>
            <a:endParaRPr lang="it-IT" sz="3500" b="0" strike="noStrike" spc="-1" dirty="0">
              <a:latin typeface="Arial"/>
            </a:endParaRPr>
          </a:p>
        </p:txBody>
      </p:sp>
      <p:sp>
        <p:nvSpPr>
          <p:cNvPr id="157" name="CustomShape 2"/>
          <p:cNvSpPr/>
          <p:nvPr/>
        </p:nvSpPr>
        <p:spPr>
          <a:xfrm>
            <a:off x="1748520" y="4149000"/>
            <a:ext cx="6408360" cy="366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r>
              <a:rPr lang="it-IT" sz="1800" b="0" strike="noStrike" spc="-1">
                <a:solidFill>
                  <a:srgbClr val="15324D"/>
                </a:solidFill>
                <a:latin typeface="Verdana"/>
                <a:ea typeface="Verdana"/>
              </a:rPr>
              <a:t>Union Internationale des Concierges d’Hôtels</a:t>
            </a:r>
            <a:endParaRPr lang="it-IT" sz="1800" b="0" strike="noStrike" spc="-1">
              <a:latin typeface="Arial"/>
            </a:endParaRPr>
          </a:p>
        </p:txBody>
      </p:sp>
      <p:sp>
        <p:nvSpPr>
          <p:cNvPr id="158" name="TextShape 3"/>
          <p:cNvSpPr txBox="1"/>
          <p:nvPr/>
        </p:nvSpPr>
        <p:spPr>
          <a:xfrm>
            <a:off x="9177840" y="6377400"/>
            <a:ext cx="232560" cy="322920"/>
          </a:xfrm>
          <a:prstGeom prst="rect">
            <a:avLst/>
          </a:prstGeom>
          <a:noFill/>
          <a:ln w="12600">
            <a:noFill/>
          </a:ln>
        </p:spPr>
        <p:txBody>
          <a:bodyPr lIns="53640" tIns="53640" rIns="53640" bIns="53640" anchor="ctr"/>
          <a:lstStyle/>
          <a:p>
            <a:pPr algn="r">
              <a:lnSpc>
                <a:spcPct val="100000"/>
              </a:lnSpc>
            </a:pPr>
            <a:fld id="{2E76849D-E743-4B6E-A307-275CEBF8066B}" type="slidenum">
              <a:rPr lang="it-IT" sz="1400" b="0" strike="noStrike" spc="-1">
                <a:solidFill>
                  <a:srgbClr val="898D94"/>
                </a:solidFill>
                <a:latin typeface="Verdana"/>
                <a:ea typeface="Verdana"/>
              </a:rPr>
              <a:pPr algn="r">
                <a:lnSpc>
                  <a:spcPct val="100000"/>
                </a:lnSpc>
              </a:pPr>
              <a:t>1</a:t>
            </a:fld>
            <a:endParaRPr lang="it-IT" sz="1400" b="0" strike="noStrike" spc="-1">
              <a:latin typeface="Times New Roman"/>
            </a:endParaRPr>
          </a:p>
        </p:txBody>
      </p:sp>
      <p:sp>
        <p:nvSpPr>
          <p:cNvPr id="159" name="CustomShape 4"/>
          <p:cNvSpPr/>
          <p:nvPr/>
        </p:nvSpPr>
        <p:spPr>
          <a:xfrm>
            <a:off x="-21240" y="5589360"/>
            <a:ext cx="992700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60" name="CustomShape 5"/>
          <p:cNvSpPr/>
          <p:nvPr/>
        </p:nvSpPr>
        <p:spPr>
          <a:xfrm>
            <a:off x="88920" y="5589360"/>
            <a:ext cx="9727920" cy="6404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600" b="0" strike="noStrike" spc="-1">
                <a:solidFill>
                  <a:srgbClr val="F6F5F2"/>
                </a:solidFill>
                <a:latin typeface="Verdana"/>
                <a:ea typeface="Verdana"/>
              </a:rPr>
              <a:t>About </a:t>
            </a:r>
            <a:r>
              <a:rPr lang="it-IT" sz="3600" b="0" strike="noStrike" spc="-1">
                <a:solidFill>
                  <a:srgbClr val="F2F2F2"/>
                </a:solidFill>
                <a:latin typeface="Verdana"/>
                <a:ea typeface="Verdana"/>
              </a:rPr>
              <a:t>Les </a:t>
            </a:r>
            <a:r>
              <a:rPr lang="it-IT" sz="3600" b="0" strike="noStrike" spc="-1">
                <a:solidFill>
                  <a:srgbClr val="F6F5F2"/>
                </a:solidFill>
                <a:latin typeface="Verdana"/>
                <a:ea typeface="Verdana"/>
              </a:rPr>
              <a:t>Clefs d’Or </a:t>
            </a:r>
            <a:endParaRPr lang="it-IT" sz="3600" b="0" strike="noStrike" spc="-1">
              <a:latin typeface="Arial"/>
            </a:endParaRPr>
          </a:p>
        </p:txBody>
      </p:sp>
      <p:sp>
        <p:nvSpPr>
          <p:cNvPr id="161" name="CustomShape 6"/>
          <p:cNvSpPr/>
          <p:nvPr/>
        </p:nvSpPr>
        <p:spPr>
          <a:xfrm>
            <a:off x="72000" y="6381360"/>
            <a:ext cx="3080520" cy="4118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200" b="0" strike="noStrike" spc="-1" dirty="0">
                <a:solidFill>
                  <a:srgbClr val="A6A6A6"/>
                </a:solidFill>
                <a:latin typeface="Verdana"/>
                <a:ea typeface="Verdana"/>
              </a:rPr>
              <a:t>Copyright 2025 UICH Les Clefs d’Or </a:t>
            </a:r>
            <a:r>
              <a:rPr lang="it-IT" sz="2100" b="0" strike="noStrike" spc="-1" dirty="0">
                <a:solidFill>
                  <a:srgbClr val="A6A6A6"/>
                </a:solidFill>
                <a:latin typeface="Verdana"/>
                <a:ea typeface="Verdana"/>
              </a:rPr>
              <a:t> </a:t>
            </a:r>
            <a:endParaRPr lang="it-IT" sz="2100" b="0" strike="noStrike" spc="-1" dirty="0">
              <a:latin typeface="Arial"/>
            </a:endParaRPr>
          </a:p>
        </p:txBody>
      </p:sp>
      <p:sp>
        <p:nvSpPr>
          <p:cNvPr id="162" name="CustomShape 7"/>
          <p:cNvSpPr/>
          <p:nvPr/>
        </p:nvSpPr>
        <p:spPr>
          <a:xfrm>
            <a:off x="0" y="555444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63" name="CustomShape 8"/>
          <p:cNvSpPr/>
          <p:nvPr/>
        </p:nvSpPr>
        <p:spPr>
          <a:xfrm>
            <a:off x="1748520" y="4819320"/>
            <a:ext cx="6408360" cy="366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extShape 1"/>
          <p:cNvSpPr txBox="1"/>
          <p:nvPr/>
        </p:nvSpPr>
        <p:spPr>
          <a:xfrm>
            <a:off x="9289080" y="6496200"/>
            <a:ext cx="126720" cy="228240"/>
          </a:xfrm>
          <a:prstGeom prst="rect">
            <a:avLst/>
          </a:prstGeom>
          <a:noFill/>
          <a:ln w="12600">
            <a:noFill/>
          </a:ln>
        </p:spPr>
        <p:txBody>
          <a:bodyPr lIns="0" tIns="0" rIns="0" bIns="0" anchor="b"/>
          <a:lstStyle/>
          <a:p>
            <a:pPr algn="r">
              <a:lnSpc>
                <a:spcPct val="100000"/>
              </a:lnSpc>
            </a:pPr>
            <a:fld id="{695D19A5-FC4F-4511-B156-3A68D87153F2}" type="slidenum">
              <a:rPr lang="it-IT" sz="1500" b="0" strike="noStrike" spc="-1">
                <a:solidFill>
                  <a:srgbClr val="C0BC94"/>
                </a:solidFill>
                <a:latin typeface="Arial"/>
                <a:ea typeface="Arial"/>
              </a:rPr>
              <a:pPr algn="r">
                <a:lnSpc>
                  <a:spcPct val="100000"/>
                </a:lnSpc>
              </a:pPr>
              <a:t>10</a:t>
            </a:fld>
            <a:endParaRPr lang="it-IT" sz="1500" b="0" strike="noStrike" spc="-1">
              <a:latin typeface="Times New Roman"/>
            </a:endParaRPr>
          </a:p>
        </p:txBody>
      </p:sp>
      <p:sp>
        <p:nvSpPr>
          <p:cNvPr id="247" name="CustomShape 2"/>
          <p:cNvSpPr/>
          <p:nvPr/>
        </p:nvSpPr>
        <p:spPr>
          <a:xfrm>
            <a:off x="464040" y="3517560"/>
            <a:ext cx="2088000" cy="21409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80000"/>
              </a:lnSpc>
              <a:spcBef>
                <a:spcPts val="201"/>
              </a:spcBef>
            </a:pPr>
            <a:r>
              <a:rPr lang="en-GB" sz="1200" b="1" strike="noStrike" spc="-1" dirty="0">
                <a:solidFill>
                  <a:srgbClr val="15324D"/>
                </a:solidFill>
                <a:latin typeface="Verdana"/>
                <a:ea typeface="Verdana"/>
              </a:rPr>
              <a:t>In 1970</a:t>
            </a:r>
            <a:r>
              <a:rPr lang="en-GB" sz="1200" b="0" strike="noStrike" spc="-1" dirty="0">
                <a:solidFill>
                  <a:srgbClr val="15324D"/>
                </a:solidFill>
                <a:latin typeface="Verdana"/>
                <a:ea typeface="Verdana"/>
              </a:rPr>
              <a:t> in St. Moritz, UEPGH Les Clefs d’Or (</a:t>
            </a:r>
            <a:r>
              <a:rPr lang="en-GB" sz="1200" b="0" i="1" strike="noStrike" spc="-1" dirty="0">
                <a:solidFill>
                  <a:srgbClr val="15324D"/>
                </a:solidFill>
                <a:latin typeface="Verdana"/>
                <a:ea typeface="Verdana"/>
              </a:rPr>
              <a:t>Union </a:t>
            </a:r>
            <a:r>
              <a:rPr lang="en-GB" sz="1200" b="0" i="1" strike="noStrike" spc="-1" dirty="0" err="1">
                <a:solidFill>
                  <a:srgbClr val="15324D"/>
                </a:solidFill>
                <a:latin typeface="Verdana"/>
                <a:ea typeface="Verdana"/>
              </a:rPr>
              <a:t>Européenne</a:t>
            </a:r>
            <a:r>
              <a:rPr lang="en-GB" sz="1200" b="0" i="1" strike="noStrike" spc="-1" dirty="0">
                <a:solidFill>
                  <a:srgbClr val="15324D"/>
                </a:solidFill>
                <a:latin typeface="Verdana"/>
                <a:ea typeface="Verdana"/>
              </a:rPr>
              <a:t> des </a:t>
            </a:r>
            <a:r>
              <a:rPr lang="en-GB" sz="1200" b="0" i="1" strike="noStrike" spc="-1" dirty="0" err="1">
                <a:solidFill>
                  <a:srgbClr val="15324D"/>
                </a:solidFill>
                <a:latin typeface="Verdana"/>
                <a:ea typeface="Verdana"/>
              </a:rPr>
              <a:t>Portiers</a:t>
            </a:r>
            <a:r>
              <a:rPr lang="en-GB" sz="1200" b="0" i="1" strike="noStrike" spc="-1" dirty="0">
                <a:solidFill>
                  <a:srgbClr val="15324D"/>
                </a:solidFill>
                <a:latin typeface="Verdana"/>
                <a:ea typeface="Verdana"/>
              </a:rPr>
              <a:t> des Grands </a:t>
            </a:r>
            <a:r>
              <a:rPr lang="en-GB" sz="1200" b="0" i="1" strike="noStrike" spc="-1" dirty="0" err="1">
                <a:solidFill>
                  <a:srgbClr val="15324D"/>
                </a:solidFill>
                <a:latin typeface="Verdana"/>
                <a:ea typeface="Verdana"/>
              </a:rPr>
              <a:t>Hôtels</a:t>
            </a:r>
            <a:r>
              <a:rPr lang="en-GB" sz="1200" b="0" i="1" strike="noStrike" spc="-1" dirty="0">
                <a:solidFill>
                  <a:srgbClr val="15324D"/>
                </a:solidFill>
                <a:latin typeface="Verdana"/>
                <a:ea typeface="Verdana"/>
              </a:rPr>
              <a:t> "Les Clefs d'Or"</a:t>
            </a:r>
            <a:r>
              <a:rPr lang="en-GB" sz="1200" b="0" strike="noStrike" spc="-1" dirty="0">
                <a:solidFill>
                  <a:srgbClr val="15324D"/>
                </a:solidFill>
                <a:latin typeface="Verdana"/>
                <a:ea typeface="Verdana"/>
              </a:rPr>
              <a:t>) changed its name to UIPGH Les Clefs d’Or (</a:t>
            </a:r>
            <a:r>
              <a:rPr lang="en-GB" sz="1200" b="0" i="1" strike="noStrike" spc="-1" dirty="0">
                <a:solidFill>
                  <a:srgbClr val="15324D"/>
                </a:solidFill>
                <a:latin typeface="Verdana"/>
                <a:ea typeface="Verdana"/>
              </a:rPr>
              <a:t>Union Internationale des </a:t>
            </a:r>
            <a:r>
              <a:rPr lang="en-GB" sz="1200" b="0" i="1" strike="noStrike" spc="-1" dirty="0" err="1">
                <a:solidFill>
                  <a:srgbClr val="15324D"/>
                </a:solidFill>
                <a:latin typeface="Verdana"/>
                <a:ea typeface="Verdana"/>
              </a:rPr>
              <a:t>Portiers</a:t>
            </a:r>
            <a:r>
              <a:rPr lang="en-GB" sz="1200" b="0" i="1" strike="noStrike" spc="-1" dirty="0">
                <a:solidFill>
                  <a:srgbClr val="15324D"/>
                </a:solidFill>
                <a:latin typeface="Verdana"/>
                <a:ea typeface="Verdana"/>
              </a:rPr>
              <a:t> des Grands </a:t>
            </a:r>
            <a:r>
              <a:rPr lang="en-GB" sz="1200" b="0" i="1" strike="noStrike" spc="-1" dirty="0" err="1">
                <a:solidFill>
                  <a:srgbClr val="15324D"/>
                </a:solidFill>
                <a:latin typeface="Verdana"/>
                <a:ea typeface="Verdana"/>
              </a:rPr>
              <a:t>Hôtels</a:t>
            </a:r>
            <a:r>
              <a:rPr lang="en-GB" sz="1200" b="0" i="1" strike="noStrike" spc="-1" dirty="0">
                <a:solidFill>
                  <a:srgbClr val="15324D"/>
                </a:solidFill>
                <a:latin typeface="Verdana"/>
                <a:ea typeface="Verdana"/>
              </a:rPr>
              <a:t> "Les Clefs d'Or"</a:t>
            </a:r>
            <a:r>
              <a:rPr lang="en-GB" sz="1200" b="0" strike="noStrike" spc="-1" dirty="0">
                <a:solidFill>
                  <a:srgbClr val="15324D"/>
                </a:solidFill>
                <a:latin typeface="Verdana"/>
                <a:ea typeface="Verdana"/>
              </a:rPr>
              <a:t>) to accommodate the organization as it began to grow outside of Europe.</a:t>
            </a:r>
            <a:endParaRPr lang="en-GB" sz="1200" b="0" strike="noStrike" spc="-1" dirty="0">
              <a:latin typeface="Arial"/>
            </a:endParaRPr>
          </a:p>
        </p:txBody>
      </p:sp>
      <p:sp>
        <p:nvSpPr>
          <p:cNvPr id="248" name="CustomShape 3"/>
          <p:cNvSpPr/>
          <p:nvPr/>
        </p:nvSpPr>
        <p:spPr>
          <a:xfrm>
            <a:off x="344520" y="730800"/>
            <a:ext cx="6137280" cy="3664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it-IT" sz="2400" b="0" i="1" strike="noStrike" spc="-1">
                <a:solidFill>
                  <a:srgbClr val="2A485B"/>
                </a:solidFill>
                <a:latin typeface="Verdana"/>
                <a:ea typeface="Verdana"/>
              </a:rPr>
              <a:t>Les Clefs d’Or: Chronology</a:t>
            </a:r>
            <a:r>
              <a:rPr lang="it-IT" sz="2400" b="0" i="1" strike="noStrike" spc="-1">
                <a:solidFill>
                  <a:srgbClr val="DBDAC2"/>
                </a:solidFill>
                <a:latin typeface="Verdana"/>
                <a:ea typeface="Verdana"/>
              </a:rPr>
              <a:t> </a:t>
            </a:r>
            <a:endParaRPr lang="it-IT" sz="2400" b="0" strike="noStrike" spc="-1">
              <a:latin typeface="Arial"/>
            </a:endParaRPr>
          </a:p>
        </p:txBody>
      </p:sp>
      <p:sp>
        <p:nvSpPr>
          <p:cNvPr id="249" name="CustomShape 4"/>
          <p:cNvSpPr/>
          <p:nvPr/>
        </p:nvSpPr>
        <p:spPr>
          <a:xfrm>
            <a:off x="2793240" y="3517560"/>
            <a:ext cx="2088000" cy="12661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80000"/>
              </a:lnSpc>
              <a:spcBef>
                <a:spcPts val="201"/>
              </a:spcBef>
            </a:pPr>
            <a:r>
              <a:rPr lang="en-GB" sz="1200" b="1" strike="noStrike" spc="-1" dirty="0">
                <a:solidFill>
                  <a:srgbClr val="15324D"/>
                </a:solidFill>
                <a:latin typeface="Verdana"/>
                <a:ea typeface="Verdana"/>
              </a:rPr>
              <a:t>In 1976</a:t>
            </a:r>
            <a:r>
              <a:rPr lang="en-GB" sz="1200" b="0" strike="noStrike" spc="-1" dirty="0">
                <a:solidFill>
                  <a:srgbClr val="15324D"/>
                </a:solidFill>
                <a:latin typeface="Verdana"/>
                <a:ea typeface="Verdana"/>
              </a:rPr>
              <a:t>, Canada was admitted as the 18</a:t>
            </a:r>
            <a:r>
              <a:rPr lang="en-GB" sz="1200" b="0" strike="noStrike" spc="-1" baseline="30000" dirty="0">
                <a:solidFill>
                  <a:srgbClr val="15324D"/>
                </a:solidFill>
                <a:latin typeface="Verdana"/>
                <a:ea typeface="Verdana"/>
              </a:rPr>
              <a:t>th</a:t>
            </a:r>
            <a:r>
              <a:rPr lang="en-GB" sz="1200" b="0" strike="noStrike" spc="-1" dirty="0">
                <a:solidFill>
                  <a:srgbClr val="15324D"/>
                </a:solidFill>
                <a:latin typeface="Verdana"/>
                <a:ea typeface="Verdana"/>
              </a:rPr>
              <a:t> member section and the first country that took UIPGH Les Clefs d’Or to the next continent.  In </a:t>
            </a:r>
            <a:r>
              <a:rPr lang="en-GB" sz="1200" b="1" strike="noStrike" spc="-1" dirty="0">
                <a:solidFill>
                  <a:srgbClr val="15324D"/>
                </a:solidFill>
                <a:latin typeface="Verdana"/>
                <a:ea typeface="Verdana"/>
              </a:rPr>
              <a:t>1978</a:t>
            </a:r>
            <a:r>
              <a:rPr lang="en-GB" sz="1200" b="0" strike="noStrike" spc="-1" dirty="0">
                <a:solidFill>
                  <a:srgbClr val="15324D"/>
                </a:solidFill>
                <a:latin typeface="Verdana"/>
                <a:ea typeface="Verdana"/>
              </a:rPr>
              <a:t>, the USA was accepted. </a:t>
            </a:r>
            <a:endParaRPr lang="en-GB" sz="1200" b="0" strike="noStrike" spc="-1" dirty="0">
              <a:latin typeface="Arial"/>
            </a:endParaRPr>
          </a:p>
        </p:txBody>
      </p:sp>
      <p:sp>
        <p:nvSpPr>
          <p:cNvPr id="250" name="CustomShape 5"/>
          <p:cNvSpPr/>
          <p:nvPr/>
        </p:nvSpPr>
        <p:spPr>
          <a:xfrm>
            <a:off x="5050080" y="3539160"/>
            <a:ext cx="2088000" cy="11203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80000"/>
              </a:lnSpc>
              <a:spcBef>
                <a:spcPts val="201"/>
              </a:spcBef>
            </a:pPr>
            <a:r>
              <a:rPr lang="en-GB" sz="1200" b="1" strike="noStrike" spc="-1" dirty="0">
                <a:solidFill>
                  <a:srgbClr val="15324D"/>
                </a:solidFill>
                <a:latin typeface="Verdana"/>
                <a:ea typeface="Verdana"/>
              </a:rPr>
              <a:t>In 1981</a:t>
            </a:r>
            <a:r>
              <a:rPr lang="en-GB" sz="1200" b="0" strike="noStrike" spc="-1" dirty="0">
                <a:solidFill>
                  <a:srgbClr val="15324D"/>
                </a:solidFill>
                <a:latin typeface="Verdana"/>
                <a:ea typeface="Verdana"/>
              </a:rPr>
              <a:t>, Australia was accepted, and this paved the way for Asia to join the UIPGH Les Clefs d’Or family.  Soon after, Hong Kong became a section (in </a:t>
            </a:r>
            <a:r>
              <a:rPr lang="en-GB" sz="1200" b="1" strike="noStrike" spc="-1" dirty="0">
                <a:solidFill>
                  <a:srgbClr val="15324D"/>
                </a:solidFill>
                <a:latin typeface="Verdana"/>
                <a:ea typeface="Verdana"/>
              </a:rPr>
              <a:t>1983</a:t>
            </a:r>
            <a:r>
              <a:rPr lang="en-GB" sz="1200" b="0" strike="noStrike" spc="-1" dirty="0">
                <a:solidFill>
                  <a:srgbClr val="15324D"/>
                </a:solidFill>
                <a:latin typeface="Verdana"/>
                <a:ea typeface="Verdana"/>
              </a:rPr>
              <a:t>). </a:t>
            </a:r>
            <a:endParaRPr lang="en-GB" sz="1200" b="0" strike="noStrike" spc="-1" dirty="0">
              <a:latin typeface="Arial"/>
            </a:endParaRPr>
          </a:p>
        </p:txBody>
      </p:sp>
      <p:sp>
        <p:nvSpPr>
          <p:cNvPr id="251" name="CustomShape 6"/>
          <p:cNvSpPr/>
          <p:nvPr/>
        </p:nvSpPr>
        <p:spPr>
          <a:xfrm>
            <a:off x="7448040" y="3517560"/>
            <a:ext cx="2088000" cy="17035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80000"/>
              </a:lnSpc>
              <a:spcBef>
                <a:spcPts val="201"/>
              </a:spcBef>
            </a:pPr>
            <a:r>
              <a:rPr lang="it-IT" sz="1200" b="1" strike="noStrike" spc="-1" dirty="0">
                <a:solidFill>
                  <a:srgbClr val="15324D"/>
                </a:solidFill>
                <a:latin typeface="Verdana"/>
                <a:ea typeface="Verdana"/>
              </a:rPr>
              <a:t>In 1998</a:t>
            </a:r>
            <a:r>
              <a:rPr lang="it-IT" sz="1200" b="0" strike="noStrike" spc="-1" dirty="0">
                <a:solidFill>
                  <a:srgbClr val="15324D"/>
                </a:solidFill>
                <a:latin typeface="Verdana"/>
                <a:ea typeface="Verdana"/>
              </a:rPr>
              <a:t>, the </a:t>
            </a:r>
            <a:r>
              <a:rPr lang="it-IT" sz="1200" b="0" strike="noStrike" spc="-1" dirty="0" err="1">
                <a:solidFill>
                  <a:srgbClr val="15324D"/>
                </a:solidFill>
                <a:latin typeface="Verdana"/>
                <a:ea typeface="Verdana"/>
              </a:rPr>
              <a:t>organization</a:t>
            </a:r>
            <a:r>
              <a:rPr lang="it-IT" sz="1200" b="0" strike="noStrike" spc="-1" dirty="0">
                <a:solidFill>
                  <a:srgbClr val="15324D"/>
                </a:solidFill>
                <a:latin typeface="Verdana"/>
                <a:ea typeface="Verdana"/>
              </a:rPr>
              <a:t> </a:t>
            </a:r>
            <a:r>
              <a:rPr lang="it-IT" sz="1200" b="0" strike="noStrike" spc="-1" dirty="0" err="1">
                <a:solidFill>
                  <a:srgbClr val="15324D"/>
                </a:solidFill>
                <a:latin typeface="Verdana"/>
                <a:ea typeface="Verdana"/>
              </a:rPr>
              <a:t>officially</a:t>
            </a:r>
            <a:r>
              <a:rPr lang="it-IT" sz="1200" b="0" strike="noStrike" spc="-1" dirty="0">
                <a:solidFill>
                  <a:srgbClr val="15324D"/>
                </a:solidFill>
                <a:latin typeface="Verdana"/>
                <a:ea typeface="Verdana"/>
              </a:rPr>
              <a:t> </a:t>
            </a:r>
            <a:r>
              <a:rPr lang="it-IT" sz="1200" b="0" strike="noStrike" spc="-1" dirty="0" err="1">
                <a:solidFill>
                  <a:srgbClr val="15324D"/>
                </a:solidFill>
                <a:latin typeface="Verdana"/>
                <a:ea typeface="Verdana"/>
              </a:rPr>
              <a:t>became</a:t>
            </a:r>
            <a:r>
              <a:rPr lang="it-IT" sz="1200" b="0" strike="noStrike" spc="-1" dirty="0">
                <a:solidFill>
                  <a:srgbClr val="15324D"/>
                </a:solidFill>
                <a:latin typeface="Verdana"/>
                <a:ea typeface="Verdana"/>
              </a:rPr>
              <a:t> UICH (</a:t>
            </a:r>
            <a:r>
              <a:rPr lang="it-IT" sz="1200" b="0" i="1" strike="noStrike" spc="-1" dirty="0">
                <a:solidFill>
                  <a:srgbClr val="15324D"/>
                </a:solidFill>
                <a:latin typeface="Verdana"/>
                <a:ea typeface="Verdana"/>
              </a:rPr>
              <a:t>Union </a:t>
            </a:r>
            <a:r>
              <a:rPr lang="it-IT" sz="1200" b="0" i="1" strike="noStrike" spc="-1" dirty="0" err="1">
                <a:solidFill>
                  <a:srgbClr val="15324D"/>
                </a:solidFill>
                <a:latin typeface="Verdana"/>
                <a:ea typeface="Verdana"/>
              </a:rPr>
              <a:t>Internationale</a:t>
            </a:r>
            <a:r>
              <a:rPr lang="it-IT" sz="1200" b="0" i="1" strike="noStrike" spc="-1" dirty="0">
                <a:solidFill>
                  <a:srgbClr val="15324D"/>
                </a:solidFill>
                <a:latin typeface="Verdana"/>
                <a:ea typeface="Verdana"/>
              </a:rPr>
              <a:t> </a:t>
            </a:r>
            <a:r>
              <a:rPr lang="it-IT" sz="1200" b="0" i="1" strike="noStrike" spc="-1" dirty="0" err="1">
                <a:solidFill>
                  <a:srgbClr val="15324D"/>
                </a:solidFill>
                <a:latin typeface="Verdana"/>
                <a:ea typeface="Verdana"/>
              </a:rPr>
              <a:t>des</a:t>
            </a:r>
            <a:r>
              <a:rPr lang="it-IT" sz="1200" b="0" i="1" strike="noStrike" spc="-1" dirty="0">
                <a:solidFill>
                  <a:srgbClr val="15324D"/>
                </a:solidFill>
                <a:latin typeface="Verdana"/>
                <a:ea typeface="Verdana"/>
              </a:rPr>
              <a:t> Concierges </a:t>
            </a:r>
            <a:r>
              <a:rPr lang="en-GB" sz="1200" b="0" i="1" strike="noStrike" spc="-1" dirty="0" err="1">
                <a:solidFill>
                  <a:srgbClr val="15324D"/>
                </a:solidFill>
                <a:latin typeface="Verdana"/>
                <a:ea typeface="Verdana"/>
              </a:rPr>
              <a:t>d'Hôtels</a:t>
            </a:r>
            <a:r>
              <a:rPr lang="it-IT" sz="1200" b="0" i="1" strike="noStrike" spc="-1" dirty="0">
                <a:solidFill>
                  <a:srgbClr val="15324D"/>
                </a:solidFill>
                <a:latin typeface="Verdana"/>
                <a:ea typeface="Verdana"/>
              </a:rPr>
              <a:t> "Les Clefs d'Or"</a:t>
            </a:r>
            <a:r>
              <a:rPr lang="it-IT" sz="1200" b="0" strike="noStrike" spc="-1" dirty="0">
                <a:solidFill>
                  <a:srgbClr val="15324D"/>
                </a:solidFill>
                <a:latin typeface="Verdana"/>
                <a:ea typeface="Verdana"/>
              </a:rPr>
              <a:t>) to </a:t>
            </a:r>
            <a:r>
              <a:rPr lang="it-IT" sz="1200" b="0" strike="noStrike" spc="-1" dirty="0" err="1">
                <a:solidFill>
                  <a:srgbClr val="15324D"/>
                </a:solidFill>
                <a:latin typeface="Verdana"/>
                <a:ea typeface="Verdana"/>
              </a:rPr>
              <a:t>emphasize</a:t>
            </a:r>
            <a:r>
              <a:rPr lang="it-IT" sz="1200" b="0" strike="noStrike" spc="-1" dirty="0">
                <a:solidFill>
                  <a:srgbClr val="15324D"/>
                </a:solidFill>
                <a:latin typeface="Verdana"/>
                <a:ea typeface="Verdana"/>
              </a:rPr>
              <a:t> the word </a:t>
            </a:r>
            <a:r>
              <a:rPr lang="it-IT" sz="1200" b="1" i="1" strike="noStrike" spc="-1" dirty="0">
                <a:solidFill>
                  <a:srgbClr val="15324D"/>
                </a:solidFill>
                <a:latin typeface="Verdana"/>
                <a:ea typeface="Verdana"/>
              </a:rPr>
              <a:t>concierge</a:t>
            </a:r>
            <a:r>
              <a:rPr lang="it-IT" sz="1200" b="0" strike="noStrike" spc="-1" dirty="0">
                <a:solidFill>
                  <a:srgbClr val="15324D"/>
                </a:solidFill>
                <a:latin typeface="Verdana"/>
                <a:ea typeface="Verdana"/>
              </a:rPr>
              <a:t> and to </a:t>
            </a:r>
            <a:r>
              <a:rPr lang="it-IT" sz="1200" b="0" strike="noStrike" spc="-1" dirty="0" err="1">
                <a:solidFill>
                  <a:srgbClr val="15324D"/>
                </a:solidFill>
                <a:latin typeface="Verdana"/>
                <a:ea typeface="Verdana"/>
              </a:rPr>
              <a:t>further</a:t>
            </a:r>
            <a:r>
              <a:rPr lang="it-IT" sz="1200" b="0" strike="noStrike" spc="-1" dirty="0">
                <a:solidFill>
                  <a:srgbClr val="15324D"/>
                </a:solidFill>
                <a:latin typeface="Verdana"/>
                <a:ea typeface="Verdana"/>
              </a:rPr>
              <a:t> </a:t>
            </a:r>
            <a:r>
              <a:rPr lang="it-IT" sz="1200" b="0" strike="noStrike" spc="-1" dirty="0" err="1">
                <a:solidFill>
                  <a:srgbClr val="15324D"/>
                </a:solidFill>
                <a:latin typeface="Verdana"/>
                <a:ea typeface="Verdana"/>
              </a:rPr>
              <a:t>reinforce</a:t>
            </a:r>
            <a:r>
              <a:rPr lang="it-IT" sz="1200" b="0" strike="noStrike" spc="-1" dirty="0">
                <a:solidFill>
                  <a:srgbClr val="15324D"/>
                </a:solidFill>
                <a:latin typeface="Verdana"/>
                <a:ea typeface="Verdana"/>
              </a:rPr>
              <a:t> </a:t>
            </a:r>
            <a:r>
              <a:rPr lang="it-IT" sz="1200" b="0" strike="noStrike" spc="-1" dirty="0" err="1">
                <a:solidFill>
                  <a:srgbClr val="15324D"/>
                </a:solidFill>
                <a:latin typeface="Verdana"/>
                <a:ea typeface="Verdana"/>
              </a:rPr>
              <a:t>that</a:t>
            </a:r>
            <a:r>
              <a:rPr lang="it-IT" sz="1200" b="0" strike="noStrike" spc="-1" dirty="0">
                <a:solidFill>
                  <a:srgbClr val="15324D"/>
                </a:solidFill>
                <a:latin typeface="Verdana"/>
                <a:ea typeface="Verdana"/>
              </a:rPr>
              <a:t> the </a:t>
            </a:r>
            <a:r>
              <a:rPr lang="it-IT" sz="1200" b="0" strike="noStrike" spc="-1" dirty="0" err="1">
                <a:solidFill>
                  <a:srgbClr val="15324D"/>
                </a:solidFill>
                <a:latin typeface="Verdana"/>
                <a:ea typeface="Verdana"/>
              </a:rPr>
              <a:t>organization</a:t>
            </a:r>
            <a:r>
              <a:rPr lang="it-IT" sz="1200" b="0" strike="noStrike" spc="-1" dirty="0">
                <a:solidFill>
                  <a:srgbClr val="15324D"/>
                </a:solidFill>
                <a:latin typeface="Verdana"/>
                <a:ea typeface="Verdana"/>
              </a:rPr>
              <a:t> </a:t>
            </a:r>
            <a:r>
              <a:rPr lang="it-IT" sz="1200" b="0" strike="noStrike" spc="-1" dirty="0" err="1">
                <a:solidFill>
                  <a:srgbClr val="15324D"/>
                </a:solidFill>
                <a:latin typeface="Verdana"/>
                <a:ea typeface="Verdana"/>
              </a:rPr>
              <a:t>is</a:t>
            </a:r>
            <a:r>
              <a:rPr lang="it-IT" sz="1200" b="0" strike="noStrike" spc="-1" dirty="0">
                <a:solidFill>
                  <a:srgbClr val="15324D"/>
                </a:solidFill>
                <a:latin typeface="Verdana"/>
                <a:ea typeface="Verdana"/>
              </a:rPr>
              <a:t> an </a:t>
            </a:r>
            <a:r>
              <a:rPr lang="it-IT" sz="1200" b="0" strike="noStrike" spc="-1" dirty="0" err="1">
                <a:solidFill>
                  <a:srgbClr val="15324D"/>
                </a:solidFill>
                <a:latin typeface="Verdana"/>
                <a:ea typeface="Verdana"/>
              </a:rPr>
              <a:t>association</a:t>
            </a:r>
            <a:r>
              <a:rPr lang="it-IT" sz="1200" b="0" strike="noStrike" spc="-1" dirty="0">
                <a:solidFill>
                  <a:srgbClr val="15324D"/>
                </a:solidFill>
                <a:latin typeface="Verdana"/>
                <a:ea typeface="Verdana"/>
              </a:rPr>
              <a:t> of hotel concierges.</a:t>
            </a:r>
            <a:endParaRPr lang="it-IT" sz="1200" b="0" strike="noStrike" spc="-1" dirty="0">
              <a:latin typeface="Arial"/>
            </a:endParaRPr>
          </a:p>
        </p:txBody>
      </p:sp>
      <p:pic>
        <p:nvPicPr>
          <p:cNvPr id="252" name="Picture 10"/>
          <p:cNvPicPr/>
          <p:nvPr/>
        </p:nvPicPr>
        <p:blipFill>
          <a:blip r:embed="rId2"/>
          <a:stretch/>
        </p:blipFill>
        <p:spPr>
          <a:xfrm>
            <a:off x="269280" y="1081440"/>
            <a:ext cx="2303640" cy="2177640"/>
          </a:xfrm>
          <a:prstGeom prst="rect">
            <a:avLst/>
          </a:prstGeom>
          <a:ln w="12600">
            <a:noFill/>
          </a:ln>
          <a:effectLst>
            <a:outerShdw blurRad="292100" dist="139700" dir="2700000" rotWithShape="0">
              <a:srgbClr val="333333">
                <a:alpha val="65000"/>
              </a:srgbClr>
            </a:outerShdw>
          </a:effectLst>
        </p:spPr>
      </p:pic>
      <p:pic>
        <p:nvPicPr>
          <p:cNvPr id="253" name="Picture 11"/>
          <p:cNvPicPr/>
          <p:nvPr/>
        </p:nvPicPr>
        <p:blipFill>
          <a:blip r:embed="rId3"/>
          <a:stretch/>
        </p:blipFill>
        <p:spPr>
          <a:xfrm>
            <a:off x="5117917" y="1071720"/>
            <a:ext cx="2121840" cy="2159640"/>
          </a:xfrm>
          <a:prstGeom prst="rect">
            <a:avLst/>
          </a:prstGeom>
          <a:ln w="12600">
            <a:noFill/>
          </a:ln>
          <a:effectLst>
            <a:outerShdw blurRad="292100" dist="139700" dir="2700000" rotWithShape="0">
              <a:srgbClr val="333333">
                <a:alpha val="65000"/>
              </a:srgbClr>
            </a:outerShdw>
          </a:effectLst>
        </p:spPr>
      </p:pic>
      <p:pic>
        <p:nvPicPr>
          <p:cNvPr id="254" name="Picture 12"/>
          <p:cNvPicPr/>
          <p:nvPr/>
        </p:nvPicPr>
        <p:blipFill>
          <a:blip r:embed="rId4"/>
          <a:stretch/>
        </p:blipFill>
        <p:spPr>
          <a:xfrm>
            <a:off x="2694960" y="1100880"/>
            <a:ext cx="2231640" cy="2106720"/>
          </a:xfrm>
          <a:prstGeom prst="rect">
            <a:avLst/>
          </a:prstGeom>
          <a:ln w="12600">
            <a:noFill/>
          </a:ln>
          <a:effectLst>
            <a:outerShdw blurRad="292100" dist="139700" dir="2700000" rotWithShape="0">
              <a:srgbClr val="333333">
                <a:alpha val="65000"/>
              </a:srgbClr>
            </a:outerShdw>
          </a:effectLst>
        </p:spPr>
      </p:pic>
      <p:pic>
        <p:nvPicPr>
          <p:cNvPr id="255" name="Picture 13"/>
          <p:cNvPicPr/>
          <p:nvPr/>
        </p:nvPicPr>
        <p:blipFill>
          <a:blip r:embed="rId5"/>
          <a:stretch/>
        </p:blipFill>
        <p:spPr>
          <a:xfrm>
            <a:off x="7607825" y="1087560"/>
            <a:ext cx="1979640" cy="2061720"/>
          </a:xfrm>
          <a:prstGeom prst="rect">
            <a:avLst/>
          </a:prstGeom>
          <a:ln w="12600">
            <a:noFill/>
          </a:ln>
          <a:effectLst>
            <a:outerShdw blurRad="292100" dist="139700" dir="2700000" rotWithShape="0">
              <a:srgbClr val="333333">
                <a:alpha val="65000"/>
              </a:srgbClr>
            </a:outerShdw>
          </a:effectLst>
        </p:spPr>
      </p:pic>
      <p:sp>
        <p:nvSpPr>
          <p:cNvPr id="256" name="Line 7"/>
          <p:cNvSpPr/>
          <p:nvPr/>
        </p:nvSpPr>
        <p:spPr>
          <a:xfrm>
            <a:off x="2714400" y="3405600"/>
            <a:ext cx="360" cy="2687400"/>
          </a:xfrm>
          <a:prstGeom prst="line">
            <a:avLst/>
          </a:prstGeom>
          <a:ln>
            <a:solidFill>
              <a:srgbClr val="1C3249"/>
            </a:solidFill>
          </a:ln>
        </p:spPr>
        <p:style>
          <a:lnRef idx="0">
            <a:scrgbClr r="0" g="0" b="0"/>
          </a:lnRef>
          <a:fillRef idx="0">
            <a:scrgbClr r="0" g="0" b="0"/>
          </a:fillRef>
          <a:effectRef idx="0">
            <a:scrgbClr r="0" g="0" b="0"/>
          </a:effectRef>
          <a:fontRef idx="minor"/>
        </p:style>
        <p:txBody>
          <a:bodyPr/>
          <a:lstStyle/>
          <a:p>
            <a:endParaRPr lang="en-GB"/>
          </a:p>
        </p:txBody>
      </p:sp>
      <p:sp>
        <p:nvSpPr>
          <p:cNvPr id="257" name="Line 8"/>
          <p:cNvSpPr/>
          <p:nvPr/>
        </p:nvSpPr>
        <p:spPr>
          <a:xfrm>
            <a:off x="4979003" y="3399840"/>
            <a:ext cx="360" cy="2693160"/>
          </a:xfrm>
          <a:prstGeom prst="line">
            <a:avLst/>
          </a:prstGeom>
          <a:ln>
            <a:solidFill>
              <a:srgbClr val="1C3249"/>
            </a:solidFill>
          </a:ln>
        </p:spPr>
        <p:style>
          <a:lnRef idx="0">
            <a:scrgbClr r="0" g="0" b="0"/>
          </a:lnRef>
          <a:fillRef idx="0">
            <a:scrgbClr r="0" g="0" b="0"/>
          </a:fillRef>
          <a:effectRef idx="0">
            <a:scrgbClr r="0" g="0" b="0"/>
          </a:effectRef>
          <a:fontRef idx="minor"/>
        </p:style>
        <p:txBody>
          <a:bodyPr/>
          <a:lstStyle/>
          <a:p>
            <a:endParaRPr lang="en-GB"/>
          </a:p>
        </p:txBody>
      </p:sp>
      <p:sp>
        <p:nvSpPr>
          <p:cNvPr id="258" name="Line 9"/>
          <p:cNvSpPr/>
          <p:nvPr/>
        </p:nvSpPr>
        <p:spPr>
          <a:xfrm>
            <a:off x="7295760" y="3393360"/>
            <a:ext cx="0" cy="2699640"/>
          </a:xfrm>
          <a:prstGeom prst="line">
            <a:avLst/>
          </a:prstGeom>
          <a:ln>
            <a:solidFill>
              <a:srgbClr val="1C3249"/>
            </a:solidFill>
          </a:ln>
        </p:spPr>
        <p:style>
          <a:lnRef idx="0">
            <a:scrgbClr r="0" g="0" b="0"/>
          </a:lnRef>
          <a:fillRef idx="0">
            <a:scrgbClr r="0" g="0" b="0"/>
          </a:fillRef>
          <a:effectRef idx="0">
            <a:scrgbClr r="0" g="0" b="0"/>
          </a:effectRef>
          <a:fontRef idx="minor"/>
        </p:style>
        <p:txBody>
          <a:bodyPr/>
          <a:lstStyle/>
          <a:p>
            <a:endParaRPr lang="en-GB"/>
          </a:p>
        </p:txBody>
      </p:sp>
      <p:sp>
        <p:nvSpPr>
          <p:cNvPr id="261" name="CustomShape 11"/>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62" name="CustomShape 12"/>
          <p:cNvSpPr/>
          <p:nvPr/>
        </p:nvSpPr>
        <p:spPr>
          <a:xfrm>
            <a:off x="84600" y="1692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History</a:t>
            </a:r>
            <a:endParaRPr lang="it-IT" sz="3200" b="0" strike="noStrike" spc="-1">
              <a:latin typeface="Arial"/>
            </a:endParaRPr>
          </a:p>
        </p:txBody>
      </p:sp>
      <p:sp>
        <p:nvSpPr>
          <p:cNvPr id="263" name="CustomShape 13"/>
          <p:cNvSpPr/>
          <p:nvPr/>
        </p:nvSpPr>
        <p:spPr>
          <a:xfrm>
            <a:off x="6840" y="33339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0" name="CustomShape 1">
            <a:extLst>
              <a:ext uri="{FF2B5EF4-FFF2-40B4-BE49-F238E27FC236}">
                <a16:creationId xmlns:a16="http://schemas.microsoft.com/office/drawing/2014/main" id="{D60C0FE9-F444-A54A-98D6-AAA85DB1BB57}"/>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21" name="Picture 4">
            <a:extLst>
              <a:ext uri="{FF2B5EF4-FFF2-40B4-BE49-F238E27FC236}">
                <a16:creationId xmlns:a16="http://schemas.microsoft.com/office/drawing/2014/main" id="{F8FE55FD-43E4-D644-891B-74BBB8CEE3BB}"/>
              </a:ext>
            </a:extLst>
          </p:cNvPr>
          <p:cNvPicPr/>
          <p:nvPr/>
        </p:nvPicPr>
        <p:blipFill>
          <a:blip r:embed="rId6"/>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3C02A25C-2392-4C8F-A11E-5DEE54A8AD0B}" type="slidenum">
              <a:rPr lang="it-IT" sz="1500" b="0" strike="noStrike" spc="-1">
                <a:solidFill>
                  <a:srgbClr val="C0BC94"/>
                </a:solidFill>
                <a:latin typeface="Arial"/>
                <a:ea typeface="Arial"/>
              </a:rPr>
              <a:pPr algn="r">
                <a:lnSpc>
                  <a:spcPct val="100000"/>
                </a:lnSpc>
              </a:pPr>
              <a:t>11</a:t>
            </a:fld>
            <a:endParaRPr lang="it-IT" sz="1500" b="0" strike="noStrike" spc="-1">
              <a:latin typeface="Times New Roman"/>
            </a:endParaRPr>
          </a:p>
        </p:txBody>
      </p:sp>
      <p:sp>
        <p:nvSpPr>
          <p:cNvPr id="265" name="CustomShape 2"/>
          <p:cNvSpPr/>
          <p:nvPr/>
        </p:nvSpPr>
        <p:spPr>
          <a:xfrm>
            <a:off x="4924800" y="1186920"/>
            <a:ext cx="4348440" cy="490644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1952 - 1968: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F.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Gillet</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(France)</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1968 - 1969: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Godde</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Germany</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1969 - 1972: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O.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Wirth</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Switzerland</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1972 - 1974: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R.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Burdeyron</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(Great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Britain</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1974 - 1976: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Molero</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Spain</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1976 - 1978: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J</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Gillet</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(France)</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1978 - 1982: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S.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Giarola</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(Italy)</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1982 - 1985: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Schneider (Austria)</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1985 - 1986: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J.M.</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Bautista</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Spain</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1986 - 1988: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Ostertag</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Switzerland</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1988 - 1991: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Damonte</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(Great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Britain</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1991 - 1992: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W.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Freytag</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Germany</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1992 - 1995: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Lodigiani (Italy)</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1995 - 1997: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Facciolo</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OAM (Australia)</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1997 - 1999: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Gunst</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Hungary</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1999 - 2001: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M.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Silverman</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(USA)</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2001 - 2003: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Giacomello</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Switzerland</a:t>
            </a: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2003 - 2005: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J.C.</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Elgaire</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(France)</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2005 - 2007: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D. O’</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Brien</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Ireland</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2007 - 2009: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R. Bastoni (France)</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2009 - 2011: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R. Watson (USA)</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2011 - 2013: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V. Casale (Canada)</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2013 </a:t>
            </a:r>
            <a:r>
              <a:rPr lang="it-IT" sz="1050" b="0" strike="noStrike" spc="-1" dirty="0" err="1">
                <a:solidFill>
                  <a:srgbClr val="223A49"/>
                </a:solidFill>
                <a:latin typeface="Verdana" panose="020B0604030504040204" pitchFamily="34" charset="0"/>
                <a:ea typeface="Verdana" panose="020B0604030504040204" pitchFamily="34" charset="0"/>
                <a:cs typeface="Verdana" panose="020B0604030504040204" pitchFamily="34" charset="0"/>
              </a:rPr>
              <a:t>–</a:t>
            </a: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 2015: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E.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Vrettos</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Hellas</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2015 </a:t>
            </a:r>
            <a:r>
              <a:rPr lang="it-IT" sz="1050" b="0" strike="noStrike" spc="-1" dirty="0" err="1">
                <a:solidFill>
                  <a:srgbClr val="223A49"/>
                </a:solidFill>
                <a:latin typeface="Verdana" panose="020B0604030504040204" pitchFamily="34" charset="0"/>
                <a:ea typeface="Verdana" panose="020B0604030504040204" pitchFamily="34" charset="0"/>
                <a:cs typeface="Verdana" panose="020B0604030504040204" pitchFamily="34" charset="0"/>
              </a:rPr>
              <a:t>–</a:t>
            </a: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 2017:  </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C.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Toomey</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(Australia)</a:t>
            </a:r>
            <a:endParaRPr lang="it-IT" sz="105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2017 - 2019</a:t>
            </a:r>
            <a:r>
              <a:rPr lang="it-IT" sz="1050" spc="-1" dirty="0">
                <a:solidFill>
                  <a:srgbClr val="223A49"/>
                </a:solidFill>
                <a:latin typeface="Verdana" panose="020B0604030504040204" pitchFamily="34" charset="0"/>
                <a:ea typeface="Verdana" panose="020B0604030504040204" pitchFamily="34" charset="0"/>
                <a:cs typeface="Verdana" panose="020B0604030504040204" pitchFamily="34" charset="0"/>
              </a:rPr>
              <a:t>    </a:t>
            </a:r>
            <a:r>
              <a:rPr lang="it-IT" sz="105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S</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Thomas (Great </a:t>
            </a:r>
            <a:r>
              <a:rPr lang="it-IT" sz="105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Britain</a:t>
            </a:r>
            <a:r>
              <a:rPr lang="it-IT" sz="105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p>
          <a:p>
            <a:pPr>
              <a:lnSpc>
                <a:spcPct val="100000"/>
              </a:lnSpc>
            </a:pPr>
            <a:r>
              <a:rPr lang="it-IT" sz="1050" spc="-1" dirty="0">
                <a:solidFill>
                  <a:srgbClr val="3B5A6F"/>
                </a:solidFill>
                <a:latin typeface="Verdana" panose="020B0604030504040204" pitchFamily="34" charset="0"/>
                <a:ea typeface="Verdana" panose="020B0604030504040204" pitchFamily="34" charset="0"/>
                <a:cs typeface="Verdana" panose="020B0604030504040204" pitchFamily="34" charset="0"/>
              </a:rPr>
              <a:t>2019 - 2021    </a:t>
            </a:r>
            <a:r>
              <a:rPr lang="it-IT" sz="1050" spc="-1" dirty="0" err="1">
                <a:solidFill>
                  <a:srgbClr val="2A435E"/>
                </a:solidFill>
                <a:latin typeface="Verdana" panose="020B0604030504040204" pitchFamily="34" charset="0"/>
                <a:ea typeface="Verdana" panose="020B0604030504040204" pitchFamily="34" charset="0"/>
                <a:cs typeface="Verdana" panose="020B0604030504040204" pitchFamily="34" charset="0"/>
              </a:rPr>
              <a:t>R</a:t>
            </a:r>
            <a:r>
              <a:rPr lang="it-IT" sz="1050" spc="-1" dirty="0">
                <a:solidFill>
                  <a:srgbClr val="2A435E"/>
                </a:solidFill>
                <a:latin typeface="Verdana" panose="020B0604030504040204" pitchFamily="34" charset="0"/>
                <a:ea typeface="Verdana" panose="020B0604030504040204" pitchFamily="34" charset="0"/>
                <a:cs typeface="Verdana" panose="020B0604030504040204" pitchFamily="34" charset="0"/>
              </a:rPr>
              <a:t>. </a:t>
            </a:r>
            <a:r>
              <a:rPr lang="it-IT" sz="1050" spc="-1" dirty="0" err="1">
                <a:solidFill>
                  <a:srgbClr val="2A435E"/>
                </a:solidFill>
                <a:latin typeface="Verdana" panose="020B0604030504040204" pitchFamily="34" charset="0"/>
                <a:ea typeface="Verdana" panose="020B0604030504040204" pitchFamily="34" charset="0"/>
                <a:cs typeface="Verdana" panose="020B0604030504040204" pitchFamily="34" charset="0"/>
              </a:rPr>
              <a:t>Levejac</a:t>
            </a:r>
            <a:r>
              <a:rPr lang="it-IT" sz="1050" spc="-1" dirty="0">
                <a:solidFill>
                  <a:srgbClr val="2A435E"/>
                </a:solidFill>
                <a:latin typeface="Verdana" panose="020B0604030504040204" pitchFamily="34" charset="0"/>
                <a:ea typeface="Verdana" panose="020B0604030504040204" pitchFamily="34" charset="0"/>
                <a:cs typeface="Verdana" panose="020B0604030504040204" pitchFamily="34" charset="0"/>
              </a:rPr>
              <a:t> (France)</a:t>
            </a:r>
          </a:p>
          <a:p>
            <a:pPr>
              <a:lnSpc>
                <a:spcPct val="100000"/>
              </a:lnSpc>
            </a:pPr>
            <a:r>
              <a:rPr lang="it-IT" sz="105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2021 - 2023    A. </a:t>
            </a:r>
            <a:r>
              <a:rPr lang="en-GB" sz="1050" dirty="0" err="1">
                <a:solidFill>
                  <a:srgbClr val="2A435E"/>
                </a:solidFill>
                <a:latin typeface="Verdana" panose="020B0604030504040204" pitchFamily="34" charset="0"/>
                <a:ea typeface="Verdana" panose="020B0604030504040204" pitchFamily="34" charset="0"/>
                <a:cs typeface="Verdana" panose="020B0604030504040204" pitchFamily="34" charset="0"/>
              </a:rPr>
              <a:t>Ølsted</a:t>
            </a:r>
            <a:r>
              <a:rPr lang="en-GB" sz="1050" dirty="0">
                <a:solidFill>
                  <a:srgbClr val="2A435E"/>
                </a:solidFill>
                <a:latin typeface="Verdana" panose="020B0604030504040204" pitchFamily="34" charset="0"/>
                <a:ea typeface="Verdana" panose="020B0604030504040204" pitchFamily="34" charset="0"/>
                <a:cs typeface="Verdana" panose="020B0604030504040204" pitchFamily="34" charset="0"/>
              </a:rPr>
              <a:t> Jensen (Denmark)</a:t>
            </a:r>
          </a:p>
          <a:p>
            <a:r>
              <a:rPr lang="it-IT" sz="105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2023 - 2025    </a:t>
            </a:r>
            <a:r>
              <a:rPr lang="it-IT" sz="1050" spc="-1" dirty="0">
                <a:solidFill>
                  <a:srgbClr val="2A435E"/>
                </a:solidFill>
                <a:latin typeface="Verdana" panose="020B0604030504040204" pitchFamily="34" charset="0"/>
                <a:ea typeface="Verdana" panose="020B0604030504040204" pitchFamily="34" charset="0"/>
                <a:cs typeface="Verdana" panose="020B0604030504040204" pitchFamily="34" charset="0"/>
              </a:rPr>
              <a:t>R</a:t>
            </a:r>
            <a:r>
              <a:rPr lang="it-IT" sz="105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a:t>
            </a:r>
            <a:r>
              <a:rPr lang="en-GB" sz="105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Santos</a:t>
            </a:r>
            <a:r>
              <a:rPr lang="en-GB" sz="1050" dirty="0">
                <a:solidFill>
                  <a:srgbClr val="2A435E"/>
                </a:solidFill>
                <a:latin typeface="Verdana" panose="020B0604030504040204" pitchFamily="34" charset="0"/>
                <a:ea typeface="Verdana" panose="020B0604030504040204" pitchFamily="34" charset="0"/>
                <a:cs typeface="Verdana" panose="020B0604030504040204" pitchFamily="34" charset="0"/>
              </a:rPr>
              <a:t> (Qatar)</a:t>
            </a:r>
          </a:p>
          <a:p>
            <a:r>
              <a:rPr lang="en-GB" sz="105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2025 - 	  J. Ridenour (Australia)</a:t>
            </a:r>
            <a:endParaRPr lang="it-IT" sz="105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11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1200" b="0" strike="noStrike" spc="-1" dirty="0">
              <a:latin typeface="Arial"/>
            </a:endParaRPr>
          </a:p>
        </p:txBody>
      </p:sp>
      <p:sp>
        <p:nvSpPr>
          <p:cNvPr id="266" name="CustomShape 3"/>
          <p:cNvSpPr/>
          <p:nvPr/>
        </p:nvSpPr>
        <p:spPr>
          <a:xfrm>
            <a:off x="5083920" y="640080"/>
            <a:ext cx="3916440" cy="46548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gn="ctr">
              <a:lnSpc>
                <a:spcPct val="100000"/>
              </a:lnSpc>
            </a:pPr>
            <a:r>
              <a:rPr lang="it-IT" sz="2400" b="0" i="1" strike="noStrike" spc="-1">
                <a:solidFill>
                  <a:srgbClr val="0F243E"/>
                </a:solidFill>
                <a:latin typeface="Verdana"/>
                <a:ea typeface="Verdana"/>
              </a:rPr>
              <a:t>History of Presidents</a:t>
            </a:r>
            <a:endParaRPr lang="it-IT" sz="2400" b="0" strike="noStrike" spc="-1">
              <a:latin typeface="Arial"/>
            </a:endParaRPr>
          </a:p>
        </p:txBody>
      </p:sp>
      <p:sp>
        <p:nvSpPr>
          <p:cNvPr id="267" name="CustomShape 4"/>
          <p:cNvSpPr/>
          <p:nvPr/>
        </p:nvSpPr>
        <p:spPr>
          <a:xfrm>
            <a:off x="452520" y="1236600"/>
            <a:ext cx="2123640" cy="42847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100000"/>
              </a:lnSpc>
            </a:pPr>
            <a:r>
              <a:rPr lang="it-IT" sz="1050" b="0" strike="noStrike" spc="-1" dirty="0">
                <a:solidFill>
                  <a:srgbClr val="15324D"/>
                </a:solidFill>
                <a:latin typeface="Verdana"/>
                <a:ea typeface="Verdana"/>
              </a:rPr>
              <a:t>1952:	France</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      	</a:t>
            </a:r>
            <a:r>
              <a:rPr lang="it-IT" sz="1050" b="0" strike="noStrike" spc="-1" dirty="0" err="1">
                <a:solidFill>
                  <a:srgbClr val="15324D"/>
                </a:solidFill>
                <a:latin typeface="Verdana"/>
                <a:ea typeface="Verdana"/>
              </a:rPr>
              <a:t>Germany</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     	Great </a:t>
            </a:r>
            <a:r>
              <a:rPr lang="it-IT" sz="1050" b="0" strike="noStrike" spc="-1" dirty="0" err="1">
                <a:solidFill>
                  <a:srgbClr val="15324D"/>
                </a:solidFill>
                <a:latin typeface="Verdana"/>
                <a:ea typeface="Verdana"/>
              </a:rPr>
              <a:t>Britain</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	Italy</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1953:	</a:t>
            </a:r>
            <a:r>
              <a:rPr lang="it-IT" sz="1050" b="0" strike="noStrike" spc="-1" dirty="0" err="1">
                <a:solidFill>
                  <a:srgbClr val="15324D"/>
                </a:solidFill>
                <a:latin typeface="Verdana"/>
                <a:ea typeface="Verdana"/>
              </a:rPr>
              <a:t>Switzerland</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1954</a:t>
            </a:r>
            <a:r>
              <a:rPr lang="it-IT" sz="1050" spc="-1" dirty="0">
                <a:solidFill>
                  <a:srgbClr val="15324D"/>
                </a:solidFill>
                <a:latin typeface="Verdana"/>
                <a:ea typeface="Verdana"/>
              </a:rPr>
              <a:t>: </a:t>
            </a:r>
            <a:r>
              <a:rPr lang="it-IT" sz="1050" spc="-1" dirty="0" err="1">
                <a:solidFill>
                  <a:srgbClr val="15324D"/>
                </a:solidFill>
                <a:latin typeface="Verdana"/>
                <a:ea typeface="Verdana"/>
              </a:rPr>
              <a:t>Belgium</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     	</a:t>
            </a:r>
            <a:r>
              <a:rPr lang="it-IT" sz="1050" b="0" strike="noStrike" spc="-1" dirty="0" err="1">
                <a:solidFill>
                  <a:srgbClr val="15324D"/>
                </a:solidFill>
                <a:latin typeface="Verdana"/>
                <a:ea typeface="Verdana"/>
              </a:rPr>
              <a:t>Denmark</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1955:	Austria</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1956:	</a:t>
            </a:r>
            <a:r>
              <a:rPr lang="it-IT" sz="1050" b="0" strike="noStrike" spc="-1" dirty="0" err="1">
                <a:solidFill>
                  <a:srgbClr val="15324D"/>
                </a:solidFill>
                <a:latin typeface="Verdana"/>
                <a:ea typeface="Verdana"/>
              </a:rPr>
              <a:t>Sweden</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1960: </a:t>
            </a:r>
            <a:r>
              <a:rPr lang="it-IT" sz="1050" spc="-1" dirty="0" err="1">
                <a:solidFill>
                  <a:srgbClr val="15324D"/>
                </a:solidFill>
                <a:latin typeface="Verdana"/>
                <a:ea typeface="Verdana"/>
              </a:rPr>
              <a:t>Holland</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          </a:t>
            </a:r>
            <a:r>
              <a:rPr lang="it-IT" sz="1050" spc="-1" dirty="0" err="1">
                <a:solidFill>
                  <a:srgbClr val="15324D"/>
                </a:solidFill>
                <a:latin typeface="Verdana"/>
                <a:ea typeface="Verdana"/>
              </a:rPr>
              <a:t>Ireland</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1962:	</a:t>
            </a:r>
            <a:r>
              <a:rPr lang="it-IT" sz="1050" b="0" strike="noStrike" spc="-1" dirty="0" err="1">
                <a:solidFill>
                  <a:srgbClr val="15324D"/>
                </a:solidFill>
                <a:latin typeface="Verdana"/>
                <a:ea typeface="Verdana"/>
              </a:rPr>
              <a:t>Norway</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          </a:t>
            </a:r>
            <a:r>
              <a:rPr lang="it-IT" sz="1050" spc="-1" dirty="0" err="1">
                <a:solidFill>
                  <a:srgbClr val="15324D"/>
                </a:solidFill>
                <a:latin typeface="Verdana"/>
                <a:ea typeface="Verdana"/>
              </a:rPr>
              <a:t>Spain</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1964: </a:t>
            </a:r>
            <a:r>
              <a:rPr lang="it-IT" sz="1050" b="0" strike="noStrike" spc="-1" dirty="0" err="1">
                <a:solidFill>
                  <a:srgbClr val="15324D"/>
                </a:solidFill>
                <a:latin typeface="Verdana"/>
                <a:ea typeface="Verdana"/>
              </a:rPr>
              <a:t>Morocco</a:t>
            </a:r>
            <a:br>
              <a:rPr sz="1050" dirty="0"/>
            </a:br>
            <a:r>
              <a:rPr lang="it-IT" sz="1050" b="0" strike="noStrike" spc="-1" dirty="0">
                <a:solidFill>
                  <a:srgbClr val="15324D"/>
                </a:solidFill>
                <a:latin typeface="Verdana"/>
                <a:ea typeface="Verdana"/>
              </a:rPr>
              <a:t>1965:	</a:t>
            </a:r>
            <a:r>
              <a:rPr lang="it-IT" sz="1050" b="0" strike="noStrike" spc="-1" dirty="0" err="1">
                <a:solidFill>
                  <a:srgbClr val="15324D"/>
                </a:solidFill>
                <a:latin typeface="Verdana"/>
                <a:ea typeface="Verdana"/>
              </a:rPr>
              <a:t>Hellas</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1970:	Israel</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1972:	</a:t>
            </a:r>
            <a:r>
              <a:rPr lang="it-IT" sz="1050" b="0" strike="noStrike" spc="-1" dirty="0" err="1">
                <a:solidFill>
                  <a:srgbClr val="15324D"/>
                </a:solidFill>
                <a:latin typeface="Verdana"/>
                <a:ea typeface="Verdana"/>
              </a:rPr>
              <a:t>Portugal</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1976:	Canada</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1978:	USA</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1980:	Finland</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1981:	Australia</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1983:	Hong Kong</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1985: </a:t>
            </a:r>
            <a:r>
              <a:rPr lang="it-IT" sz="1050" b="0" strike="noStrike" spc="-1" dirty="0" err="1">
                <a:solidFill>
                  <a:srgbClr val="15324D"/>
                </a:solidFill>
                <a:latin typeface="Verdana"/>
                <a:ea typeface="Verdana"/>
              </a:rPr>
              <a:t>Hungary</a:t>
            </a:r>
            <a:endParaRPr lang="it-IT" sz="1050" b="0" strike="noStrike" spc="-1" dirty="0">
              <a:latin typeface="Arial"/>
            </a:endParaRPr>
          </a:p>
          <a:p>
            <a:pPr>
              <a:lnSpc>
                <a:spcPct val="100000"/>
              </a:lnSpc>
            </a:pPr>
            <a:endParaRPr lang="it-IT" sz="1100" b="0" strike="noStrike" spc="-1" dirty="0">
              <a:latin typeface="Arial"/>
            </a:endParaRPr>
          </a:p>
          <a:p>
            <a:pPr>
              <a:lnSpc>
                <a:spcPct val="100000"/>
              </a:lnSpc>
            </a:pPr>
            <a:endParaRPr lang="it-IT" sz="1100" b="0" strike="noStrike" spc="-1" dirty="0">
              <a:latin typeface="Arial"/>
            </a:endParaRPr>
          </a:p>
        </p:txBody>
      </p:sp>
      <p:sp>
        <p:nvSpPr>
          <p:cNvPr id="268" name="CustomShape 5"/>
          <p:cNvSpPr/>
          <p:nvPr/>
        </p:nvSpPr>
        <p:spPr>
          <a:xfrm>
            <a:off x="402480" y="640080"/>
            <a:ext cx="3902040" cy="46548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gn="ctr">
              <a:lnSpc>
                <a:spcPct val="100000"/>
              </a:lnSpc>
            </a:pPr>
            <a:r>
              <a:rPr lang="it-IT" sz="2400" b="0" i="1" strike="noStrike" spc="-1" dirty="0">
                <a:solidFill>
                  <a:srgbClr val="15324D"/>
                </a:solidFill>
                <a:latin typeface="Verdana"/>
                <a:ea typeface="Verdana"/>
              </a:rPr>
              <a:t>History of </a:t>
            </a:r>
            <a:r>
              <a:rPr lang="it-IT" sz="2400" b="0" i="1" strike="noStrike" spc="-1" dirty="0" err="1">
                <a:solidFill>
                  <a:srgbClr val="15324D"/>
                </a:solidFill>
                <a:latin typeface="Verdana"/>
                <a:ea typeface="Verdana"/>
              </a:rPr>
              <a:t>Sections</a:t>
            </a:r>
            <a:endParaRPr lang="it-IT" sz="2400" b="0" strike="noStrike" spc="-1" dirty="0">
              <a:latin typeface="Arial"/>
            </a:endParaRPr>
          </a:p>
        </p:txBody>
      </p:sp>
      <p:sp>
        <p:nvSpPr>
          <p:cNvPr id="269" name="CustomShape 6"/>
          <p:cNvSpPr/>
          <p:nvPr/>
        </p:nvSpPr>
        <p:spPr>
          <a:xfrm>
            <a:off x="2619720" y="1230479"/>
            <a:ext cx="2347560" cy="4024899"/>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100000"/>
              </a:lnSpc>
            </a:pPr>
            <a:r>
              <a:rPr lang="it-IT" sz="1050" b="0" strike="noStrike" spc="-1" dirty="0">
                <a:solidFill>
                  <a:srgbClr val="15324D"/>
                </a:solidFill>
                <a:latin typeface="Verdana"/>
                <a:ea typeface="Verdana"/>
              </a:rPr>
              <a:t>1986: Singapore</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1989: </a:t>
            </a:r>
            <a:r>
              <a:rPr lang="it-IT" sz="1050" b="0" strike="noStrike" spc="-1" dirty="0" err="1">
                <a:solidFill>
                  <a:srgbClr val="15324D"/>
                </a:solidFill>
                <a:latin typeface="Verdana"/>
                <a:ea typeface="Verdana"/>
              </a:rPr>
              <a:t>Luxembourg</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1991:	Romania</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	</a:t>
            </a:r>
            <a:r>
              <a:rPr lang="it-IT" sz="1050" b="0" strike="noStrike" spc="-1" dirty="0" err="1">
                <a:solidFill>
                  <a:srgbClr val="15324D"/>
                </a:solidFill>
                <a:latin typeface="Verdana"/>
                <a:ea typeface="Verdana"/>
              </a:rPr>
              <a:t>Czech</a:t>
            </a:r>
            <a:r>
              <a:rPr lang="it-IT" sz="1050" b="0" strike="noStrike" spc="-1" dirty="0">
                <a:solidFill>
                  <a:srgbClr val="15324D"/>
                </a:solidFill>
                <a:latin typeface="Verdana"/>
                <a:ea typeface="Verdana"/>
              </a:rPr>
              <a:t> Republic</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1992: </a:t>
            </a:r>
            <a:r>
              <a:rPr lang="it-IT" sz="1050" b="0" strike="noStrike" spc="-1" dirty="0" err="1">
                <a:solidFill>
                  <a:srgbClr val="15324D"/>
                </a:solidFill>
                <a:latin typeface="Verdana"/>
                <a:ea typeface="Verdana"/>
              </a:rPr>
              <a:t>Brazil</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1993: </a:t>
            </a:r>
            <a:r>
              <a:rPr lang="it-IT" sz="1050" b="0" strike="noStrike" spc="-1" dirty="0" err="1">
                <a:solidFill>
                  <a:srgbClr val="15324D"/>
                </a:solidFill>
                <a:latin typeface="Verdana"/>
                <a:ea typeface="Verdana"/>
              </a:rPr>
              <a:t>Philippines</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1994: New </a:t>
            </a:r>
            <a:r>
              <a:rPr lang="it-IT" sz="1050" b="0" strike="noStrike" spc="-1" dirty="0" err="1">
                <a:solidFill>
                  <a:srgbClr val="15324D"/>
                </a:solidFill>
                <a:latin typeface="Verdana"/>
                <a:ea typeface="Verdana"/>
              </a:rPr>
              <a:t>Zealand</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1997: Mexico</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         	China </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 	</a:t>
            </a:r>
            <a:r>
              <a:rPr lang="it-IT" sz="1050" b="0" strike="noStrike" spc="-1" dirty="0" err="1">
                <a:solidFill>
                  <a:srgbClr val="15324D"/>
                </a:solidFill>
                <a:latin typeface="Verdana"/>
                <a:ea typeface="Verdana"/>
              </a:rPr>
              <a:t>Japan</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        	Malaysia</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2001: Russia</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2003:	</a:t>
            </a:r>
            <a:r>
              <a:rPr lang="it-IT" sz="1050" b="0" strike="noStrike" spc="-1" dirty="0" err="1">
                <a:solidFill>
                  <a:srgbClr val="15324D"/>
                </a:solidFill>
                <a:latin typeface="Verdana"/>
                <a:ea typeface="Verdana"/>
              </a:rPr>
              <a:t>Chinese</a:t>
            </a:r>
            <a:r>
              <a:rPr lang="it-IT" sz="1050" b="0" strike="noStrike" spc="-1" dirty="0">
                <a:solidFill>
                  <a:srgbClr val="15324D"/>
                </a:solidFill>
                <a:latin typeface="Verdana"/>
                <a:ea typeface="Verdana"/>
              </a:rPr>
              <a:t> Taipei</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	</a:t>
            </a:r>
            <a:r>
              <a:rPr lang="it-IT" sz="1050" b="0" strike="noStrike" spc="-1" dirty="0" err="1">
                <a:solidFill>
                  <a:srgbClr val="15324D"/>
                </a:solidFill>
                <a:latin typeface="Verdana"/>
                <a:ea typeface="Verdana"/>
              </a:rPr>
              <a:t>Turkey</a:t>
            </a:r>
            <a:r>
              <a:rPr lang="it-IT" sz="1050" b="0" strike="noStrike" spc="-1" dirty="0">
                <a:solidFill>
                  <a:srgbClr val="15324D"/>
                </a:solidFill>
                <a:latin typeface="Verdana"/>
                <a:ea typeface="Verdana"/>
              </a:rPr>
              <a:t> </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2005:	</a:t>
            </a:r>
            <a:r>
              <a:rPr lang="it-IT" sz="1050" b="0" strike="noStrike" spc="-1" dirty="0" err="1">
                <a:solidFill>
                  <a:srgbClr val="15324D"/>
                </a:solidFill>
                <a:latin typeface="Verdana"/>
                <a:ea typeface="Verdana"/>
              </a:rPr>
              <a:t>Thailand</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2006:	</a:t>
            </a:r>
            <a:r>
              <a:rPr lang="it-IT" sz="1050" b="0" strike="noStrike" spc="-1" dirty="0" err="1">
                <a:solidFill>
                  <a:srgbClr val="15324D"/>
                </a:solidFill>
                <a:latin typeface="Verdana"/>
                <a:ea typeface="Verdana"/>
              </a:rPr>
              <a:t>Korea</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2008:	Argentina</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2009: UAE</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2011: India</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2012: </a:t>
            </a:r>
            <a:r>
              <a:rPr lang="it-IT" sz="1050" b="0" strike="noStrike" spc="-1" dirty="0" err="1">
                <a:solidFill>
                  <a:srgbClr val="15324D"/>
                </a:solidFill>
                <a:latin typeface="Verdana"/>
                <a:ea typeface="Verdana"/>
              </a:rPr>
              <a:t>Poland</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2014: Qatar</a:t>
            </a:r>
            <a:endParaRPr lang="it-IT" sz="1050" b="0" strike="noStrike" spc="-1" dirty="0">
              <a:latin typeface="Arial"/>
            </a:endParaRPr>
          </a:p>
          <a:p>
            <a:pPr>
              <a:lnSpc>
                <a:spcPct val="100000"/>
              </a:lnSpc>
            </a:pPr>
            <a:r>
              <a:rPr lang="it-IT" sz="1050" b="0" strike="noStrike" spc="-1" dirty="0">
                <a:solidFill>
                  <a:srgbClr val="15324D"/>
                </a:solidFill>
                <a:latin typeface="Verdana"/>
                <a:ea typeface="Verdana"/>
              </a:rPr>
              <a:t>	Macau	</a:t>
            </a:r>
          </a:p>
          <a:p>
            <a:pPr>
              <a:lnSpc>
                <a:spcPct val="100000"/>
              </a:lnSpc>
            </a:pPr>
            <a:r>
              <a:rPr lang="it-IT" sz="1050" spc="-1" dirty="0">
                <a:solidFill>
                  <a:srgbClr val="15324D"/>
                </a:solidFill>
                <a:latin typeface="Verdana"/>
                <a:ea typeface="Verdana"/>
              </a:rPr>
              <a:t>2018: Indonesia</a:t>
            </a:r>
            <a:endParaRPr lang="it-IT" sz="1050" b="0" strike="noStrike" spc="-1" dirty="0">
              <a:latin typeface="Arial"/>
            </a:endParaRPr>
          </a:p>
        </p:txBody>
      </p:sp>
      <p:sp>
        <p:nvSpPr>
          <p:cNvPr id="270" name="CustomShape 7"/>
          <p:cNvSpPr/>
          <p:nvPr/>
        </p:nvSpPr>
        <p:spPr>
          <a:xfrm>
            <a:off x="440280" y="1078920"/>
            <a:ext cx="4304520" cy="4536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71" name="CustomShape 8"/>
          <p:cNvSpPr/>
          <p:nvPr/>
        </p:nvSpPr>
        <p:spPr>
          <a:xfrm>
            <a:off x="4968720" y="1078920"/>
            <a:ext cx="4304520" cy="4536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72" name="CustomShape 9"/>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273" name="Picture 19"/>
          <p:cNvPicPr/>
          <p:nvPr/>
        </p:nvPicPr>
        <p:blipFill>
          <a:blip r:embed="rId2"/>
          <a:stretch/>
        </p:blipFill>
        <p:spPr>
          <a:xfrm>
            <a:off x="200520" y="6320880"/>
            <a:ext cx="1800000" cy="420120"/>
          </a:xfrm>
          <a:prstGeom prst="rect">
            <a:avLst/>
          </a:prstGeom>
          <a:ln w="12600">
            <a:noFill/>
          </a:ln>
        </p:spPr>
      </p:pic>
      <p:sp>
        <p:nvSpPr>
          <p:cNvPr id="274" name="CustomShape 10"/>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75" name="CustomShape 11"/>
          <p:cNvSpPr/>
          <p:nvPr/>
        </p:nvSpPr>
        <p:spPr>
          <a:xfrm>
            <a:off x="84600" y="1692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2F2F2"/>
                </a:solidFill>
                <a:latin typeface="Verdana"/>
                <a:ea typeface="Verdana"/>
              </a:rPr>
              <a:t>Les Clefs d’Or History</a:t>
            </a:r>
            <a:endParaRPr lang="it-IT"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A0468266-5294-4338-B6A4-AE095E747026}" type="slidenum">
              <a:rPr lang="it-IT" sz="1400" b="0" strike="noStrike" spc="-1">
                <a:solidFill>
                  <a:srgbClr val="898D94"/>
                </a:solidFill>
                <a:latin typeface="Verdana"/>
                <a:ea typeface="Verdana"/>
              </a:rPr>
              <a:pPr algn="r">
                <a:lnSpc>
                  <a:spcPct val="100000"/>
                </a:lnSpc>
              </a:pPr>
              <a:t>12</a:t>
            </a:fld>
            <a:endParaRPr lang="it-IT" sz="1400" b="0" strike="noStrike" spc="-1">
              <a:latin typeface="Times New Roman"/>
            </a:endParaRPr>
          </a:p>
        </p:txBody>
      </p:sp>
      <p:sp>
        <p:nvSpPr>
          <p:cNvPr id="279" name="CustomShape 3"/>
          <p:cNvSpPr/>
          <p:nvPr/>
        </p:nvSpPr>
        <p:spPr>
          <a:xfrm>
            <a:off x="0" y="2160"/>
            <a:ext cx="994536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3200" b="0" strike="noStrike" spc="-1">
                <a:solidFill>
                  <a:srgbClr val="F2F2F2"/>
                </a:solidFill>
                <a:latin typeface="Verdana"/>
                <a:ea typeface="Verdana"/>
              </a:rPr>
              <a:t> President d’Honneur &amp; Comité des Sages</a:t>
            </a:r>
            <a:endParaRPr lang="it-IT" sz="3200" b="0" strike="noStrike" spc="-1">
              <a:latin typeface="Arial"/>
            </a:endParaRPr>
          </a:p>
        </p:txBody>
      </p:sp>
      <p:sp>
        <p:nvSpPr>
          <p:cNvPr id="280" name="CustomShape 4"/>
          <p:cNvSpPr/>
          <p:nvPr/>
        </p:nvSpPr>
        <p:spPr>
          <a:xfrm>
            <a:off x="84600" y="-27360"/>
            <a:ext cx="9727920" cy="649800"/>
          </a:xfrm>
          <a:prstGeom prst="rect">
            <a:avLst/>
          </a:prstGeom>
          <a:noFill/>
          <a:ln w="12600">
            <a:noFill/>
          </a:ln>
        </p:spPr>
        <p:style>
          <a:lnRef idx="0">
            <a:scrgbClr r="0" g="0" b="0"/>
          </a:lnRef>
          <a:fillRef idx="0">
            <a:scrgbClr r="0" g="0" b="0"/>
          </a:fillRef>
          <a:effectRef idx="0">
            <a:scrgbClr r="0" g="0" b="0"/>
          </a:effectRef>
          <a:fontRef idx="minor"/>
        </p:style>
        <p:txBody>
          <a:bodyPr/>
          <a:lstStyle/>
          <a:p>
            <a:endParaRPr lang="en-GB"/>
          </a:p>
        </p:txBody>
      </p:sp>
      <p:sp>
        <p:nvSpPr>
          <p:cNvPr id="281" name="CustomShape 5"/>
          <p:cNvSpPr/>
          <p:nvPr/>
        </p:nvSpPr>
        <p:spPr>
          <a:xfrm>
            <a:off x="147600" y="734040"/>
            <a:ext cx="3894334" cy="2622600"/>
          </a:xfrm>
          <a:prstGeom prst="rect">
            <a:avLst/>
          </a:prstGeom>
          <a:gradFill rotWithShape="0">
            <a:gsLst>
              <a:gs pos="0">
                <a:srgbClr val="C2AF92"/>
              </a:gs>
              <a:gs pos="100000">
                <a:srgbClr val="E4DBCE"/>
              </a:gs>
            </a:gsLst>
            <a:lin ang="5400000"/>
          </a:gra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82" name="CustomShape 6"/>
          <p:cNvSpPr/>
          <p:nvPr/>
        </p:nvSpPr>
        <p:spPr>
          <a:xfrm>
            <a:off x="147600" y="3520259"/>
            <a:ext cx="3894334" cy="2428741"/>
          </a:xfrm>
          <a:prstGeom prst="rect">
            <a:avLst/>
          </a:prstGeom>
          <a:gradFill rotWithShape="0">
            <a:gsLst>
              <a:gs pos="0">
                <a:srgbClr val="C2AF92"/>
              </a:gs>
              <a:gs pos="100000">
                <a:srgbClr val="E4DBCE"/>
              </a:gs>
            </a:gsLst>
            <a:lin ang="5400000"/>
          </a:gra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283" name="image40.jpeg"/>
          <p:cNvPicPr/>
          <p:nvPr/>
        </p:nvPicPr>
        <p:blipFill>
          <a:blip r:embed="rId2"/>
          <a:srcRect l="16613" t="6167" r="19808" b="30361"/>
          <a:stretch/>
        </p:blipFill>
        <p:spPr>
          <a:xfrm>
            <a:off x="307678" y="1015705"/>
            <a:ext cx="1152000" cy="1512000"/>
          </a:xfrm>
          <a:prstGeom prst="rect">
            <a:avLst/>
          </a:prstGeom>
          <a:ln w="12600">
            <a:noFill/>
          </a:ln>
          <a:effectLst>
            <a:outerShdw blurRad="190500" rotWithShape="0">
              <a:srgbClr val="000000">
                <a:alpha val="70000"/>
              </a:srgbClr>
            </a:outerShdw>
          </a:effectLst>
        </p:spPr>
      </p:pic>
      <p:pic>
        <p:nvPicPr>
          <p:cNvPr id="284" name="image38.jpeg"/>
          <p:cNvPicPr/>
          <p:nvPr/>
        </p:nvPicPr>
        <p:blipFill>
          <a:blip r:embed="rId3"/>
          <a:stretch/>
        </p:blipFill>
        <p:spPr>
          <a:xfrm>
            <a:off x="2185490" y="1015705"/>
            <a:ext cx="1152000" cy="1512000"/>
          </a:xfrm>
          <a:prstGeom prst="rect">
            <a:avLst/>
          </a:prstGeom>
          <a:ln w="12600">
            <a:noFill/>
          </a:ln>
          <a:effectLst>
            <a:outerShdw blurRad="190500" rotWithShape="0">
              <a:srgbClr val="000000">
                <a:alpha val="70000"/>
              </a:srgbClr>
            </a:outerShdw>
          </a:effectLst>
        </p:spPr>
      </p:pic>
      <p:pic>
        <p:nvPicPr>
          <p:cNvPr id="285" name="image41.png"/>
          <p:cNvPicPr/>
          <p:nvPr/>
        </p:nvPicPr>
        <p:blipFill>
          <a:blip r:embed="rId4"/>
          <a:stretch/>
        </p:blipFill>
        <p:spPr>
          <a:xfrm>
            <a:off x="1526413" y="843120"/>
            <a:ext cx="609120" cy="577440"/>
          </a:xfrm>
          <a:prstGeom prst="rect">
            <a:avLst/>
          </a:prstGeom>
          <a:ln w="12600">
            <a:noFill/>
          </a:ln>
        </p:spPr>
      </p:pic>
      <p:pic>
        <p:nvPicPr>
          <p:cNvPr id="286" name="image41.png"/>
          <p:cNvPicPr/>
          <p:nvPr/>
        </p:nvPicPr>
        <p:blipFill>
          <a:blip r:embed="rId4"/>
          <a:stretch/>
        </p:blipFill>
        <p:spPr>
          <a:xfrm>
            <a:off x="3385152" y="867349"/>
            <a:ext cx="609120" cy="577440"/>
          </a:xfrm>
          <a:prstGeom prst="rect">
            <a:avLst/>
          </a:prstGeom>
          <a:ln w="12600">
            <a:noFill/>
          </a:ln>
        </p:spPr>
      </p:pic>
      <p:sp>
        <p:nvSpPr>
          <p:cNvPr id="287" name="CustomShape 7"/>
          <p:cNvSpPr/>
          <p:nvPr/>
        </p:nvSpPr>
        <p:spPr>
          <a:xfrm flipV="1">
            <a:off x="147600" y="2584770"/>
            <a:ext cx="3894334" cy="793080"/>
          </a:xfrm>
          <a:prstGeom prst="rect">
            <a:avLst/>
          </a:prstGeom>
          <a:solidFill>
            <a:srgbClr val="0F243E">
              <a:alpha val="60000"/>
            </a:srgbClr>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88" name="CustomShape 8"/>
          <p:cNvSpPr/>
          <p:nvPr/>
        </p:nvSpPr>
        <p:spPr>
          <a:xfrm>
            <a:off x="243000" y="2633040"/>
            <a:ext cx="1846080"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900" b="1" strike="noStrike" spc="-1" dirty="0">
                <a:solidFill>
                  <a:srgbClr val="C2AF92"/>
                </a:solidFill>
                <a:latin typeface="Trebuchet MS"/>
                <a:ea typeface="Trebuchet MS"/>
              </a:rPr>
              <a:t>Jean GILLET (France)</a:t>
            </a:r>
            <a:endParaRPr lang="it-IT" sz="900" b="0" strike="noStrike" spc="-1" dirty="0">
              <a:latin typeface="Arial"/>
            </a:endParaRPr>
          </a:p>
          <a:p>
            <a:pPr>
              <a:lnSpc>
                <a:spcPct val="100000"/>
              </a:lnSpc>
            </a:pPr>
            <a:r>
              <a:rPr lang="it-IT" sz="900" b="0" i="1" strike="noStrike" spc="-1" dirty="0" err="1">
                <a:solidFill>
                  <a:srgbClr val="DBDAC2"/>
                </a:solidFill>
                <a:latin typeface="Trebuchet MS"/>
                <a:ea typeface="Trebuchet MS"/>
              </a:rPr>
              <a:t>Past</a:t>
            </a:r>
            <a:r>
              <a:rPr lang="it-IT" sz="900" b="0" i="1" strike="noStrike" spc="-1" dirty="0">
                <a:solidFill>
                  <a:srgbClr val="DBDAC2"/>
                </a:solidFill>
                <a:latin typeface="Trebuchet MS"/>
                <a:ea typeface="Trebuchet MS"/>
              </a:rPr>
              <a:t> </a:t>
            </a:r>
            <a:r>
              <a:rPr lang="it-IT" sz="900" b="0" i="1" strike="noStrike" spc="-1" dirty="0" err="1">
                <a:solidFill>
                  <a:srgbClr val="DBDAC2"/>
                </a:solidFill>
                <a:latin typeface="Trebuchet MS"/>
                <a:ea typeface="Trebuchet MS"/>
              </a:rPr>
              <a:t>President</a:t>
            </a:r>
            <a:r>
              <a:rPr lang="it-IT" sz="900" b="0" i="1" strike="noStrike" spc="-1" dirty="0">
                <a:solidFill>
                  <a:srgbClr val="DBDAC2"/>
                </a:solidFill>
                <a:latin typeface="Trebuchet MS"/>
                <a:ea typeface="Trebuchet MS"/>
              </a:rPr>
              <a:t> 1976 - 1978</a:t>
            </a:r>
            <a:endParaRPr lang="it-IT" sz="900" b="0" strike="noStrike" spc="-1" dirty="0">
              <a:latin typeface="Arial"/>
            </a:endParaRPr>
          </a:p>
          <a:p>
            <a:pPr>
              <a:lnSpc>
                <a:spcPct val="100000"/>
              </a:lnSpc>
            </a:pPr>
            <a:r>
              <a:rPr lang="it-IT" sz="900" b="0" i="1" strike="noStrike" spc="-1" dirty="0" err="1">
                <a:solidFill>
                  <a:srgbClr val="DBDAC2"/>
                </a:solidFill>
                <a:latin typeface="Trebuchet MS"/>
                <a:ea typeface="Trebuchet MS"/>
              </a:rPr>
              <a:t>Président</a:t>
            </a:r>
            <a:r>
              <a:rPr lang="it-IT" sz="900" b="0" i="1" strike="noStrike" spc="-1" dirty="0">
                <a:solidFill>
                  <a:srgbClr val="DBDAC2"/>
                </a:solidFill>
                <a:latin typeface="Trebuchet MS"/>
                <a:ea typeface="Trebuchet MS"/>
              </a:rPr>
              <a:t> d'</a:t>
            </a:r>
            <a:r>
              <a:rPr lang="it-IT" sz="900" b="0" i="1" strike="noStrike" spc="-1" dirty="0" err="1">
                <a:solidFill>
                  <a:srgbClr val="DBDAC2"/>
                </a:solidFill>
                <a:latin typeface="Trebuchet MS"/>
                <a:ea typeface="Trebuchet MS"/>
              </a:rPr>
              <a:t>Honneur</a:t>
            </a:r>
            <a:endParaRPr lang="it-IT" sz="900" b="0" strike="noStrike" spc="-1" dirty="0">
              <a:latin typeface="Arial"/>
            </a:endParaRPr>
          </a:p>
          <a:p>
            <a:pPr>
              <a:lnSpc>
                <a:spcPct val="100000"/>
              </a:lnSpc>
            </a:pPr>
            <a:r>
              <a:rPr lang="it-IT" sz="900" b="0" i="1" strike="noStrike" spc="-1" dirty="0">
                <a:solidFill>
                  <a:srgbClr val="DBDAC2"/>
                </a:solidFill>
                <a:latin typeface="Trebuchet MS"/>
                <a:ea typeface="Trebuchet MS"/>
              </a:rPr>
              <a:t>Grand </a:t>
            </a:r>
            <a:r>
              <a:rPr lang="it-IT" sz="900" b="0" i="1" strike="noStrike" spc="-1" dirty="0" err="1">
                <a:solidFill>
                  <a:srgbClr val="DBDAC2"/>
                </a:solidFill>
                <a:latin typeface="Trebuchet MS"/>
                <a:ea typeface="Trebuchet MS"/>
              </a:rPr>
              <a:t>Conseiller</a:t>
            </a:r>
            <a:r>
              <a:rPr lang="it-IT" sz="900" b="0" i="1" strike="noStrike" spc="-1" dirty="0">
                <a:solidFill>
                  <a:srgbClr val="DBDAC2"/>
                </a:solidFill>
                <a:latin typeface="Trebuchet MS"/>
                <a:ea typeface="Trebuchet MS"/>
              </a:rPr>
              <a:t> à Vie (</a:t>
            </a:r>
            <a:r>
              <a:rPr lang="it-IT" sz="900" b="0" i="1" strike="noStrike" spc="-1" dirty="0" err="1">
                <a:solidFill>
                  <a:srgbClr val="DBDAC2"/>
                </a:solidFill>
                <a:latin typeface="Trebuchet MS"/>
                <a:ea typeface="Trebuchet MS"/>
              </a:rPr>
              <a:t>deceased</a:t>
            </a:r>
            <a:r>
              <a:rPr lang="it-IT" sz="900" b="0" i="1" strike="noStrike" spc="-1" dirty="0">
                <a:solidFill>
                  <a:srgbClr val="DBDAC2"/>
                </a:solidFill>
                <a:latin typeface="Trebuchet MS"/>
                <a:ea typeface="Trebuchet MS"/>
              </a:rPr>
              <a:t>)</a:t>
            </a:r>
            <a:endParaRPr lang="it-IT" sz="900" b="0" strike="noStrike" spc="-1" dirty="0">
              <a:latin typeface="Arial"/>
            </a:endParaRPr>
          </a:p>
        </p:txBody>
      </p:sp>
      <p:sp>
        <p:nvSpPr>
          <p:cNvPr id="289" name="CustomShape 9"/>
          <p:cNvSpPr/>
          <p:nvPr/>
        </p:nvSpPr>
        <p:spPr>
          <a:xfrm>
            <a:off x="2070934" y="2633724"/>
            <a:ext cx="2066400" cy="776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900" b="1" strike="noStrike" spc="-1" dirty="0" err="1">
                <a:solidFill>
                  <a:srgbClr val="C2AF92"/>
                </a:solidFill>
                <a:latin typeface="Trebuchet MS"/>
                <a:ea typeface="Trebuchet MS"/>
              </a:rPr>
              <a:t>Cav</a:t>
            </a:r>
            <a:r>
              <a:rPr lang="it-IT" sz="900" b="1" strike="noStrike" spc="-1" dirty="0">
                <a:solidFill>
                  <a:srgbClr val="C2AF92"/>
                </a:solidFill>
                <a:latin typeface="Trebuchet MS"/>
                <a:ea typeface="Trebuchet MS"/>
              </a:rPr>
              <a:t> Tony FACCIOLO OAM </a:t>
            </a:r>
            <a:r>
              <a:rPr lang="it-IT" sz="800" b="1" strike="noStrike" spc="-1" dirty="0">
                <a:solidFill>
                  <a:srgbClr val="C2AF92"/>
                </a:solidFill>
                <a:latin typeface="Trebuchet MS"/>
                <a:ea typeface="Trebuchet MS"/>
              </a:rPr>
              <a:t>(Australia)</a:t>
            </a:r>
            <a:endParaRPr lang="it-IT" sz="800" b="0" strike="noStrike" spc="-1" dirty="0">
              <a:latin typeface="Arial"/>
            </a:endParaRPr>
          </a:p>
          <a:p>
            <a:pPr>
              <a:lnSpc>
                <a:spcPct val="100000"/>
              </a:lnSpc>
            </a:pPr>
            <a:r>
              <a:rPr lang="it-IT" sz="900" b="0" i="1" strike="noStrike" spc="-1" dirty="0" err="1">
                <a:solidFill>
                  <a:srgbClr val="DBDAC2"/>
                </a:solidFill>
                <a:latin typeface="Trebuchet MS"/>
                <a:ea typeface="Trebuchet MS"/>
              </a:rPr>
              <a:t>Past</a:t>
            </a:r>
            <a:r>
              <a:rPr lang="it-IT" sz="900" b="0" i="1" strike="noStrike" spc="-1" dirty="0">
                <a:solidFill>
                  <a:srgbClr val="DBDAC2"/>
                </a:solidFill>
                <a:latin typeface="Trebuchet MS"/>
                <a:ea typeface="Trebuchet MS"/>
              </a:rPr>
              <a:t> </a:t>
            </a:r>
            <a:r>
              <a:rPr lang="it-IT" sz="900" b="0" i="1" strike="noStrike" spc="-1" dirty="0" err="1">
                <a:solidFill>
                  <a:srgbClr val="DBDAC2"/>
                </a:solidFill>
                <a:latin typeface="Trebuchet MS"/>
                <a:ea typeface="Trebuchet MS"/>
              </a:rPr>
              <a:t>President</a:t>
            </a:r>
            <a:r>
              <a:rPr lang="it-IT" sz="900" b="0" i="1" strike="noStrike" spc="-1" dirty="0">
                <a:solidFill>
                  <a:srgbClr val="DBDAC2"/>
                </a:solidFill>
                <a:latin typeface="Trebuchet MS"/>
                <a:ea typeface="Trebuchet MS"/>
              </a:rPr>
              <a:t> 1995 - 1997</a:t>
            </a:r>
            <a:endParaRPr lang="it-IT" sz="900" b="0" strike="noStrike" spc="-1" dirty="0">
              <a:latin typeface="Arial"/>
            </a:endParaRPr>
          </a:p>
          <a:p>
            <a:pPr>
              <a:lnSpc>
                <a:spcPct val="100000"/>
              </a:lnSpc>
            </a:pPr>
            <a:r>
              <a:rPr lang="it-IT" sz="900" b="0" i="1" strike="noStrike" spc="-1" dirty="0" err="1">
                <a:solidFill>
                  <a:srgbClr val="DBDAC2"/>
                </a:solidFill>
                <a:latin typeface="Trebuchet MS"/>
                <a:ea typeface="Trebuchet MS"/>
              </a:rPr>
              <a:t>Président</a:t>
            </a:r>
            <a:r>
              <a:rPr lang="it-IT" sz="900" b="0" i="1" strike="noStrike" spc="-1" dirty="0">
                <a:solidFill>
                  <a:srgbClr val="DBDAC2"/>
                </a:solidFill>
                <a:latin typeface="Trebuchet MS"/>
                <a:ea typeface="Trebuchet MS"/>
              </a:rPr>
              <a:t> d'</a:t>
            </a:r>
            <a:r>
              <a:rPr lang="it-IT" sz="900" b="0" i="1" strike="noStrike" spc="-1" dirty="0" err="1">
                <a:solidFill>
                  <a:srgbClr val="DBDAC2"/>
                </a:solidFill>
                <a:latin typeface="Trebuchet MS"/>
                <a:ea typeface="Trebuchet MS"/>
              </a:rPr>
              <a:t>Honneur</a:t>
            </a:r>
            <a:endParaRPr lang="it-IT" sz="900" b="0" strike="noStrike" spc="-1" dirty="0">
              <a:latin typeface="Arial"/>
            </a:endParaRPr>
          </a:p>
          <a:p>
            <a:pPr>
              <a:lnSpc>
                <a:spcPct val="100000"/>
              </a:lnSpc>
            </a:pPr>
            <a:r>
              <a:rPr lang="it-IT" sz="900" b="0" i="1" strike="noStrike" spc="-1" dirty="0" err="1">
                <a:solidFill>
                  <a:srgbClr val="DBDAC2"/>
                </a:solidFill>
                <a:latin typeface="Trebuchet MS"/>
                <a:ea typeface="Trebuchet MS"/>
              </a:rPr>
              <a:t>Ambassadeur</a:t>
            </a:r>
            <a:r>
              <a:rPr lang="it-IT" sz="900" b="0" i="1" strike="noStrike" spc="-1" dirty="0">
                <a:solidFill>
                  <a:srgbClr val="DBDAC2"/>
                </a:solidFill>
                <a:latin typeface="Trebuchet MS"/>
                <a:ea typeface="Trebuchet MS"/>
              </a:rPr>
              <a:t> à Vie (</a:t>
            </a:r>
            <a:r>
              <a:rPr lang="it-IT" sz="900" b="0" i="1" strike="noStrike" spc="-1" dirty="0" err="1">
                <a:solidFill>
                  <a:srgbClr val="DBDAC2"/>
                </a:solidFill>
                <a:latin typeface="Trebuchet MS"/>
                <a:ea typeface="Trebuchet MS"/>
              </a:rPr>
              <a:t>deceased</a:t>
            </a:r>
            <a:r>
              <a:rPr lang="it-IT" sz="900" b="0" i="1" strike="noStrike" spc="-1" dirty="0">
                <a:solidFill>
                  <a:srgbClr val="DBDAC2"/>
                </a:solidFill>
                <a:latin typeface="Trebuchet MS"/>
                <a:ea typeface="Trebuchet MS"/>
              </a:rPr>
              <a:t>)</a:t>
            </a:r>
            <a:endParaRPr lang="it-IT" sz="900" b="0" strike="noStrike" spc="-1" dirty="0">
              <a:latin typeface="Arial"/>
            </a:endParaRPr>
          </a:p>
        </p:txBody>
      </p:sp>
      <p:pic>
        <p:nvPicPr>
          <p:cNvPr id="290" name="image36.jpeg"/>
          <p:cNvPicPr/>
          <p:nvPr/>
        </p:nvPicPr>
        <p:blipFill>
          <a:blip r:embed="rId5"/>
          <a:srcRect r="3543"/>
          <a:stretch/>
        </p:blipFill>
        <p:spPr>
          <a:xfrm>
            <a:off x="355839" y="3672986"/>
            <a:ext cx="1152000" cy="1510920"/>
          </a:xfrm>
          <a:prstGeom prst="rect">
            <a:avLst/>
          </a:prstGeom>
          <a:ln w="12600">
            <a:noFill/>
          </a:ln>
          <a:effectLst>
            <a:outerShdw blurRad="190500" rotWithShape="0">
              <a:srgbClr val="000000">
                <a:alpha val="70000"/>
              </a:srgbClr>
            </a:outerShdw>
          </a:effectLst>
        </p:spPr>
      </p:pic>
      <p:pic>
        <p:nvPicPr>
          <p:cNvPr id="291" name="image39.jpeg"/>
          <p:cNvPicPr/>
          <p:nvPr/>
        </p:nvPicPr>
        <p:blipFill>
          <a:blip r:embed="rId6"/>
          <a:stretch/>
        </p:blipFill>
        <p:spPr>
          <a:xfrm>
            <a:off x="2214071" y="3670705"/>
            <a:ext cx="1152000" cy="1512000"/>
          </a:xfrm>
          <a:prstGeom prst="rect">
            <a:avLst/>
          </a:prstGeom>
          <a:ln w="12600">
            <a:noFill/>
          </a:ln>
          <a:effectLst>
            <a:outerShdw blurRad="190500" rotWithShape="0">
              <a:srgbClr val="000000">
                <a:alpha val="70000"/>
              </a:srgbClr>
            </a:outerShdw>
          </a:effectLst>
        </p:spPr>
      </p:pic>
      <p:pic>
        <p:nvPicPr>
          <p:cNvPr id="292" name="image41.png"/>
          <p:cNvPicPr/>
          <p:nvPr/>
        </p:nvPicPr>
        <p:blipFill>
          <a:blip r:embed="rId4"/>
          <a:stretch/>
        </p:blipFill>
        <p:spPr>
          <a:xfrm>
            <a:off x="1553301" y="3604054"/>
            <a:ext cx="609120" cy="577440"/>
          </a:xfrm>
          <a:prstGeom prst="rect">
            <a:avLst/>
          </a:prstGeom>
          <a:ln w="12600">
            <a:noFill/>
          </a:ln>
        </p:spPr>
      </p:pic>
      <p:pic>
        <p:nvPicPr>
          <p:cNvPr id="293" name="image41.png"/>
          <p:cNvPicPr/>
          <p:nvPr/>
        </p:nvPicPr>
        <p:blipFill>
          <a:blip r:embed="rId4"/>
          <a:stretch/>
        </p:blipFill>
        <p:spPr>
          <a:xfrm>
            <a:off x="3384796" y="3649711"/>
            <a:ext cx="609120" cy="577440"/>
          </a:xfrm>
          <a:prstGeom prst="rect">
            <a:avLst/>
          </a:prstGeom>
          <a:ln w="12600">
            <a:noFill/>
          </a:ln>
        </p:spPr>
      </p:pic>
      <p:sp>
        <p:nvSpPr>
          <p:cNvPr id="294" name="CustomShape 10"/>
          <p:cNvSpPr/>
          <p:nvPr/>
        </p:nvSpPr>
        <p:spPr>
          <a:xfrm>
            <a:off x="147600" y="5229360"/>
            <a:ext cx="3894334" cy="719640"/>
          </a:xfrm>
          <a:prstGeom prst="rect">
            <a:avLst/>
          </a:prstGeom>
          <a:solidFill>
            <a:srgbClr val="0F243E">
              <a:alpha val="60000"/>
            </a:srgbClr>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95" name="CustomShape 11"/>
          <p:cNvSpPr/>
          <p:nvPr/>
        </p:nvSpPr>
        <p:spPr>
          <a:xfrm>
            <a:off x="243000" y="5366066"/>
            <a:ext cx="1730160" cy="3639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900" b="1" strike="noStrike" spc="-1" dirty="0">
                <a:solidFill>
                  <a:srgbClr val="C2AF92"/>
                </a:solidFill>
                <a:latin typeface="Trebuchet MS"/>
                <a:ea typeface="Trebuchet MS"/>
              </a:rPr>
              <a:t>Andy PONGCO (Philippines)</a:t>
            </a:r>
            <a:endParaRPr lang="it-IT" sz="900" b="0" strike="noStrike" spc="-1" dirty="0">
              <a:latin typeface="Arial"/>
            </a:endParaRPr>
          </a:p>
          <a:p>
            <a:pPr>
              <a:lnSpc>
                <a:spcPct val="100000"/>
              </a:lnSpc>
            </a:pPr>
            <a:r>
              <a:rPr lang="it-IT" sz="900" b="0" i="1" strike="noStrike" spc="-1" dirty="0" err="1">
                <a:solidFill>
                  <a:srgbClr val="DBDAC2"/>
                </a:solidFill>
                <a:latin typeface="Trebuchet MS"/>
                <a:ea typeface="Trebuchet MS"/>
              </a:rPr>
              <a:t>Président</a:t>
            </a:r>
            <a:r>
              <a:rPr lang="it-IT" sz="900" b="0" i="1" strike="noStrike" spc="-1" dirty="0">
                <a:solidFill>
                  <a:srgbClr val="DBDAC2"/>
                </a:solidFill>
                <a:latin typeface="Trebuchet MS"/>
                <a:ea typeface="Trebuchet MS"/>
              </a:rPr>
              <a:t> d'</a:t>
            </a:r>
            <a:r>
              <a:rPr lang="it-IT" sz="900" b="0" i="1" strike="noStrike" spc="-1" dirty="0" err="1">
                <a:solidFill>
                  <a:srgbClr val="DBDAC2"/>
                </a:solidFill>
                <a:latin typeface="Trebuchet MS"/>
                <a:ea typeface="Trebuchet MS"/>
              </a:rPr>
              <a:t>Honneur</a:t>
            </a:r>
            <a:r>
              <a:rPr lang="it-IT" sz="900" b="0" i="1" strike="noStrike" spc="-1" dirty="0">
                <a:solidFill>
                  <a:srgbClr val="DBDAC2"/>
                </a:solidFill>
                <a:latin typeface="Trebuchet MS"/>
                <a:ea typeface="Trebuchet MS"/>
              </a:rPr>
              <a:t> (</a:t>
            </a:r>
            <a:r>
              <a:rPr lang="it-IT" sz="900" b="0" i="1" strike="noStrike" spc="-1" dirty="0" err="1">
                <a:solidFill>
                  <a:srgbClr val="DBDAC2"/>
                </a:solidFill>
                <a:latin typeface="Trebuchet MS"/>
                <a:ea typeface="Trebuchet MS"/>
              </a:rPr>
              <a:t>deceased</a:t>
            </a:r>
            <a:r>
              <a:rPr lang="it-IT" sz="900" b="0" i="1" strike="noStrike" spc="-1" dirty="0">
                <a:solidFill>
                  <a:srgbClr val="DBDAC2"/>
                </a:solidFill>
                <a:latin typeface="Trebuchet MS"/>
                <a:ea typeface="Trebuchet MS"/>
              </a:rPr>
              <a:t>)</a:t>
            </a:r>
            <a:endParaRPr lang="it-IT" sz="900" b="0" strike="noStrike" spc="-1" dirty="0">
              <a:latin typeface="Arial"/>
            </a:endParaRPr>
          </a:p>
        </p:txBody>
      </p:sp>
      <p:sp>
        <p:nvSpPr>
          <p:cNvPr id="296" name="CustomShape 12"/>
          <p:cNvSpPr/>
          <p:nvPr/>
        </p:nvSpPr>
        <p:spPr>
          <a:xfrm>
            <a:off x="2136929" y="5352840"/>
            <a:ext cx="1831680" cy="501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900" b="1" strike="noStrike" spc="-1">
                <a:solidFill>
                  <a:srgbClr val="C2AF92"/>
                </a:solidFill>
                <a:latin typeface="Trebuchet MS"/>
                <a:ea typeface="Trebuchet MS"/>
              </a:rPr>
              <a:t>André DAMONTE (Great Britain</a:t>
            </a:r>
            <a:r>
              <a:rPr lang="it-IT" sz="900" b="1" strike="noStrike" spc="-1">
                <a:solidFill>
                  <a:srgbClr val="B19873"/>
                </a:solidFill>
                <a:latin typeface="Trebuchet MS"/>
                <a:ea typeface="Trebuchet MS"/>
              </a:rPr>
              <a:t>)</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Past President 1988 - 1991</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Président d'Honneur (deceased)</a:t>
            </a:r>
            <a:endParaRPr lang="it-IT" sz="900" b="0" strike="noStrike" spc="-1">
              <a:latin typeface="Arial"/>
            </a:endParaRPr>
          </a:p>
        </p:txBody>
      </p:sp>
      <p:pic>
        <p:nvPicPr>
          <p:cNvPr id="298" name="image35.jpeg"/>
          <p:cNvPicPr/>
          <p:nvPr/>
        </p:nvPicPr>
        <p:blipFill>
          <a:blip r:embed="rId7"/>
          <a:stretch/>
        </p:blipFill>
        <p:spPr>
          <a:xfrm>
            <a:off x="7693586" y="747899"/>
            <a:ext cx="791640" cy="936000"/>
          </a:xfrm>
          <a:prstGeom prst="rect">
            <a:avLst/>
          </a:prstGeom>
          <a:ln w="12600">
            <a:noFill/>
          </a:ln>
          <a:effectLst>
            <a:outerShdw blurRad="292100" dist="139700" dir="2700000" rotWithShape="0">
              <a:srgbClr val="000000">
                <a:alpha val="65000"/>
              </a:srgbClr>
            </a:outerShdw>
          </a:effectLst>
        </p:spPr>
      </p:pic>
      <p:pic>
        <p:nvPicPr>
          <p:cNvPr id="299" name="image42.jpeg"/>
          <p:cNvPicPr>
            <a:picLocks/>
          </p:cNvPicPr>
          <p:nvPr/>
        </p:nvPicPr>
        <p:blipFill>
          <a:blip r:embed="rId8"/>
          <a:srcRect l="11791" t="3590" r="2594" b="10830"/>
          <a:stretch/>
        </p:blipFill>
        <p:spPr>
          <a:xfrm>
            <a:off x="4518830" y="738402"/>
            <a:ext cx="792000" cy="936000"/>
          </a:xfrm>
          <a:prstGeom prst="rect">
            <a:avLst/>
          </a:prstGeom>
          <a:ln w="12600">
            <a:noFill/>
          </a:ln>
          <a:effectLst>
            <a:outerShdw blurRad="292100" dist="139700" dir="2700000" rotWithShape="0">
              <a:srgbClr val="000000">
                <a:alpha val="70000"/>
              </a:srgbClr>
            </a:outerShdw>
          </a:effectLst>
        </p:spPr>
      </p:pic>
      <p:pic>
        <p:nvPicPr>
          <p:cNvPr id="300" name="image43.jpeg"/>
          <p:cNvPicPr/>
          <p:nvPr/>
        </p:nvPicPr>
        <p:blipFill>
          <a:blip r:embed="rId9"/>
          <a:srcRect l="9127" t="3508" r="7242" b="12885"/>
          <a:stretch/>
        </p:blipFill>
        <p:spPr>
          <a:xfrm>
            <a:off x="5610908" y="743513"/>
            <a:ext cx="792000" cy="936360"/>
          </a:xfrm>
          <a:prstGeom prst="rect">
            <a:avLst/>
          </a:prstGeom>
          <a:ln w="12600">
            <a:noFill/>
          </a:ln>
          <a:effectLst>
            <a:outerShdw blurRad="292100" dist="139700" dir="2700000" rotWithShape="0">
              <a:srgbClr val="000000">
                <a:alpha val="65000"/>
              </a:srgbClr>
            </a:outerShdw>
          </a:effectLst>
        </p:spPr>
      </p:pic>
      <p:pic>
        <p:nvPicPr>
          <p:cNvPr id="301" name="image44.jpeg"/>
          <p:cNvPicPr/>
          <p:nvPr/>
        </p:nvPicPr>
        <p:blipFill>
          <a:blip r:embed="rId10"/>
          <a:srcRect l="7416" t="3189" r="6849" b="9803"/>
          <a:stretch/>
        </p:blipFill>
        <p:spPr>
          <a:xfrm>
            <a:off x="6635043" y="2571828"/>
            <a:ext cx="792000" cy="936000"/>
          </a:xfrm>
          <a:prstGeom prst="rect">
            <a:avLst/>
          </a:prstGeom>
          <a:ln w="12600">
            <a:noFill/>
          </a:ln>
          <a:effectLst>
            <a:outerShdw blurRad="292100" dist="139700" dir="2700000" rotWithShape="0">
              <a:srgbClr val="000000">
                <a:alpha val="65000"/>
              </a:srgbClr>
            </a:outerShdw>
          </a:effectLst>
        </p:spPr>
      </p:pic>
      <p:pic>
        <p:nvPicPr>
          <p:cNvPr id="302" name="image45.jpeg"/>
          <p:cNvPicPr/>
          <p:nvPr/>
        </p:nvPicPr>
        <p:blipFill>
          <a:blip r:embed="rId11"/>
          <a:srcRect l="3543" t="4016" r="3779" b="3701"/>
          <a:stretch/>
        </p:blipFill>
        <p:spPr>
          <a:xfrm>
            <a:off x="7693406" y="2571828"/>
            <a:ext cx="792000" cy="936000"/>
          </a:xfrm>
          <a:prstGeom prst="rect">
            <a:avLst/>
          </a:prstGeom>
          <a:ln w="12600">
            <a:noFill/>
          </a:ln>
          <a:effectLst>
            <a:outerShdw blurRad="292100" dist="139700" dir="2700000" rotWithShape="0">
              <a:srgbClr val="000000">
                <a:alpha val="70000"/>
              </a:srgbClr>
            </a:outerShdw>
          </a:effectLst>
        </p:spPr>
      </p:pic>
      <p:pic>
        <p:nvPicPr>
          <p:cNvPr id="303" name="image46.jpeg"/>
          <p:cNvPicPr/>
          <p:nvPr/>
        </p:nvPicPr>
        <p:blipFill>
          <a:blip r:embed="rId12"/>
          <a:stretch/>
        </p:blipFill>
        <p:spPr>
          <a:xfrm>
            <a:off x="5577387" y="2571828"/>
            <a:ext cx="792000" cy="936000"/>
          </a:xfrm>
          <a:prstGeom prst="rect">
            <a:avLst/>
          </a:prstGeom>
          <a:ln w="12600">
            <a:noFill/>
          </a:ln>
          <a:effectLst>
            <a:outerShdw blurRad="292100" dist="139700" dir="2700000" rotWithShape="0">
              <a:srgbClr val="000000">
                <a:alpha val="65000"/>
              </a:srgbClr>
            </a:outerShdw>
          </a:effectLst>
        </p:spPr>
      </p:pic>
      <p:pic>
        <p:nvPicPr>
          <p:cNvPr id="304" name="image28.png"/>
          <p:cNvPicPr/>
          <p:nvPr/>
        </p:nvPicPr>
        <p:blipFill>
          <a:blip r:embed="rId13"/>
          <a:srcRect l="5819" t="2110" r="46135" b="43200"/>
          <a:stretch/>
        </p:blipFill>
        <p:spPr>
          <a:xfrm>
            <a:off x="8749749" y="2579369"/>
            <a:ext cx="792000" cy="935640"/>
          </a:xfrm>
          <a:prstGeom prst="rect">
            <a:avLst/>
          </a:prstGeom>
          <a:ln w="12600">
            <a:noFill/>
          </a:ln>
          <a:effectLst>
            <a:outerShdw blurRad="292100" dist="139700" dir="2700000" rotWithShape="0">
              <a:srgbClr val="333333">
                <a:alpha val="65000"/>
              </a:srgbClr>
            </a:outerShdw>
          </a:effectLst>
        </p:spPr>
      </p:pic>
      <p:sp>
        <p:nvSpPr>
          <p:cNvPr id="306" name="CustomShape 14"/>
          <p:cNvSpPr/>
          <p:nvPr/>
        </p:nvSpPr>
        <p:spPr>
          <a:xfrm>
            <a:off x="7546514" y="1777325"/>
            <a:ext cx="1085784" cy="765285"/>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800" b="1" strike="noStrike" spc="-1" dirty="0">
                <a:solidFill>
                  <a:srgbClr val="15324D"/>
                </a:solidFill>
                <a:latin typeface="Trebuchet MS"/>
                <a:ea typeface="Trebuchet MS"/>
              </a:rPr>
              <a:t>Walter FREYTAG </a:t>
            </a:r>
            <a:endParaRPr lang="it-IT" sz="800" b="0" strike="noStrike" spc="-1" dirty="0">
              <a:latin typeface="Arial"/>
            </a:endParaRPr>
          </a:p>
          <a:p>
            <a:pPr algn="ctr">
              <a:lnSpc>
                <a:spcPct val="100000"/>
              </a:lnSpc>
            </a:pPr>
            <a:r>
              <a:rPr lang="it-IT" sz="800" b="1" strike="noStrike" spc="-1" dirty="0">
                <a:solidFill>
                  <a:srgbClr val="15324D"/>
                </a:solidFill>
                <a:latin typeface="Trebuchet MS"/>
                <a:ea typeface="Trebuchet MS"/>
              </a:rPr>
              <a:t>(Germany)</a:t>
            </a:r>
          </a:p>
          <a:p>
            <a:pPr algn="ctr">
              <a:lnSpc>
                <a:spcPct val="100000"/>
              </a:lnSpc>
            </a:pPr>
            <a:r>
              <a:rPr lang="it-IT" sz="800" b="0" i="1" strike="noStrike" spc="-1" dirty="0" err="1">
                <a:solidFill>
                  <a:srgbClr val="15324D"/>
                </a:solidFill>
                <a:latin typeface="Trebuchet MS"/>
                <a:ea typeface="Trebuchet MS"/>
              </a:rPr>
              <a:t>Past</a:t>
            </a:r>
            <a:r>
              <a:rPr lang="it-IT" sz="800" b="0" i="1" strike="noStrike" spc="-1" dirty="0">
                <a:solidFill>
                  <a:srgbClr val="15324D"/>
                </a:solidFill>
                <a:latin typeface="Trebuchet MS"/>
                <a:ea typeface="Trebuchet MS"/>
              </a:rPr>
              <a:t> </a:t>
            </a:r>
            <a:r>
              <a:rPr lang="it-IT" sz="800" b="0" i="1" strike="noStrike" spc="-1" dirty="0" err="1">
                <a:solidFill>
                  <a:srgbClr val="15324D"/>
                </a:solidFill>
                <a:latin typeface="Trebuchet MS"/>
                <a:ea typeface="Trebuchet MS"/>
              </a:rPr>
              <a:t>President</a:t>
            </a:r>
            <a:endParaRPr lang="it-IT" sz="800" i="1" spc="-1" dirty="0">
              <a:solidFill>
                <a:srgbClr val="15324D"/>
              </a:solidFill>
              <a:latin typeface="Trebuchet MS"/>
              <a:ea typeface="Trebuchet MS"/>
            </a:endParaRPr>
          </a:p>
          <a:p>
            <a:pPr algn="ctr">
              <a:lnSpc>
                <a:spcPct val="100000"/>
              </a:lnSpc>
            </a:pPr>
            <a:r>
              <a:rPr lang="it-IT" sz="800" b="0" i="1" strike="noStrike" spc="-1" dirty="0">
                <a:solidFill>
                  <a:srgbClr val="15324D"/>
                </a:solidFill>
                <a:latin typeface="Trebuchet MS"/>
                <a:ea typeface="Trebuchet MS"/>
              </a:rPr>
              <a:t>1991-1992</a:t>
            </a:r>
          </a:p>
          <a:p>
            <a:pPr algn="ctr">
              <a:lnSpc>
                <a:spcPct val="100000"/>
              </a:lnSpc>
            </a:pPr>
            <a:r>
              <a:rPr lang="it-IT" sz="800" b="0" i="1" strike="noStrike" spc="-1" dirty="0" err="1">
                <a:solidFill>
                  <a:srgbClr val="15324D"/>
                </a:solidFill>
                <a:latin typeface="Trebuchet MS"/>
                <a:ea typeface="Trebuchet MS"/>
              </a:rPr>
              <a:t>Président</a:t>
            </a:r>
            <a:r>
              <a:rPr lang="it-IT" sz="800" b="0" i="1" strike="noStrike" spc="-1" dirty="0">
                <a:solidFill>
                  <a:srgbClr val="15324D"/>
                </a:solidFill>
                <a:latin typeface="Trebuchet MS"/>
                <a:ea typeface="Trebuchet MS"/>
              </a:rPr>
              <a:t> d'</a:t>
            </a:r>
            <a:r>
              <a:rPr lang="it-IT" sz="800" b="0" i="1" strike="noStrike" spc="-1" dirty="0" err="1">
                <a:solidFill>
                  <a:srgbClr val="15324D"/>
                </a:solidFill>
                <a:latin typeface="Trebuchet MS"/>
                <a:ea typeface="Trebuchet MS"/>
              </a:rPr>
              <a:t>Honneur</a:t>
            </a:r>
            <a:endParaRPr lang="it-IT" sz="800" b="0" i="1" strike="noStrike" spc="-1" dirty="0">
              <a:solidFill>
                <a:srgbClr val="15324D"/>
              </a:solidFill>
              <a:latin typeface="Trebuchet MS"/>
              <a:ea typeface="Trebuchet MS"/>
            </a:endParaRPr>
          </a:p>
          <a:p>
            <a:pPr algn="ctr">
              <a:lnSpc>
                <a:spcPct val="100000"/>
              </a:lnSpc>
            </a:pPr>
            <a:r>
              <a:rPr lang="it-IT" sz="800" b="0" i="1" strike="noStrike" spc="-1" dirty="0">
                <a:solidFill>
                  <a:srgbClr val="15324D"/>
                </a:solidFill>
                <a:latin typeface="Trebuchet MS"/>
                <a:ea typeface="Trebuchet MS"/>
              </a:rPr>
              <a:t>(</a:t>
            </a:r>
            <a:r>
              <a:rPr lang="it-IT" sz="800" b="0" i="1" strike="noStrike" spc="-1" dirty="0" err="1">
                <a:solidFill>
                  <a:srgbClr val="15324D"/>
                </a:solidFill>
                <a:latin typeface="Trebuchet MS"/>
                <a:ea typeface="Trebuchet MS"/>
              </a:rPr>
              <a:t>deceased</a:t>
            </a:r>
            <a:r>
              <a:rPr lang="it-IT" sz="800" b="0" i="1" strike="noStrike" spc="-1" dirty="0">
                <a:solidFill>
                  <a:srgbClr val="15324D"/>
                </a:solidFill>
                <a:latin typeface="Trebuchet MS"/>
                <a:ea typeface="Trebuchet MS"/>
              </a:rPr>
              <a:t>)  </a:t>
            </a:r>
            <a:endParaRPr lang="it-IT" sz="800" b="0" strike="noStrike" spc="-1" dirty="0">
              <a:latin typeface="Arial"/>
            </a:endParaRPr>
          </a:p>
        </p:txBody>
      </p:sp>
      <p:sp>
        <p:nvSpPr>
          <p:cNvPr id="307" name="CustomShape 15"/>
          <p:cNvSpPr/>
          <p:nvPr/>
        </p:nvSpPr>
        <p:spPr>
          <a:xfrm>
            <a:off x="4370795" y="1768239"/>
            <a:ext cx="1073454" cy="758961"/>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800" b="1" strike="noStrike" spc="-1" dirty="0">
                <a:solidFill>
                  <a:srgbClr val="15324D"/>
                </a:solidFill>
                <a:latin typeface="Trebuchet MS"/>
                <a:ea typeface="Trebuchet MS"/>
              </a:rPr>
              <a:t>Adolf SCHNEIDER</a:t>
            </a:r>
          </a:p>
          <a:p>
            <a:pPr algn="ctr">
              <a:lnSpc>
                <a:spcPct val="100000"/>
              </a:lnSpc>
            </a:pPr>
            <a:r>
              <a:rPr lang="it-IT" sz="800" b="1" strike="noStrike" spc="-1" dirty="0">
                <a:solidFill>
                  <a:srgbClr val="15324D"/>
                </a:solidFill>
                <a:latin typeface="Trebuchet MS"/>
                <a:ea typeface="Trebuchet MS"/>
              </a:rPr>
              <a:t>(Austria)</a:t>
            </a:r>
            <a:endParaRPr lang="it-IT" sz="800" b="0" strike="noStrike" spc="-1" dirty="0">
              <a:latin typeface="Arial"/>
            </a:endParaRPr>
          </a:p>
          <a:p>
            <a:pPr algn="ctr">
              <a:lnSpc>
                <a:spcPct val="100000"/>
              </a:lnSpc>
            </a:pPr>
            <a:r>
              <a:rPr lang="it-IT" sz="800" b="0" i="1" strike="noStrike" spc="-1" dirty="0" err="1">
                <a:solidFill>
                  <a:srgbClr val="15324D"/>
                </a:solidFill>
                <a:latin typeface="Trebuchet MS"/>
                <a:ea typeface="Trebuchet MS"/>
              </a:rPr>
              <a:t>Past</a:t>
            </a:r>
            <a:r>
              <a:rPr lang="it-IT" sz="800" b="0" i="1" strike="noStrike" spc="-1" dirty="0">
                <a:solidFill>
                  <a:srgbClr val="15324D"/>
                </a:solidFill>
                <a:latin typeface="Trebuchet MS"/>
                <a:ea typeface="Trebuchet MS"/>
              </a:rPr>
              <a:t> </a:t>
            </a:r>
            <a:r>
              <a:rPr lang="it-IT" sz="800" b="0" i="1" strike="noStrike" spc="-1" dirty="0" err="1">
                <a:solidFill>
                  <a:srgbClr val="15324D"/>
                </a:solidFill>
                <a:latin typeface="Trebuchet MS"/>
                <a:ea typeface="Trebuchet MS"/>
              </a:rPr>
              <a:t>President</a:t>
            </a:r>
            <a:endParaRPr lang="it-IT" sz="800" i="1" spc="-1" dirty="0">
              <a:solidFill>
                <a:srgbClr val="15324D"/>
              </a:solidFill>
              <a:latin typeface="Trebuchet MS"/>
              <a:ea typeface="Trebuchet MS"/>
            </a:endParaRPr>
          </a:p>
          <a:p>
            <a:pPr algn="ctr">
              <a:lnSpc>
                <a:spcPct val="100000"/>
              </a:lnSpc>
            </a:pPr>
            <a:r>
              <a:rPr lang="it-IT" sz="800" b="0" i="1" strike="noStrike" spc="-1" dirty="0">
                <a:solidFill>
                  <a:srgbClr val="15324D"/>
                </a:solidFill>
                <a:latin typeface="Trebuchet MS"/>
                <a:ea typeface="Trebuchet MS"/>
              </a:rPr>
              <a:t>1982-1984</a:t>
            </a:r>
            <a:endParaRPr lang="it-IT" sz="800" b="0" strike="noStrike" spc="-1" dirty="0">
              <a:latin typeface="Arial"/>
            </a:endParaRPr>
          </a:p>
          <a:p>
            <a:pPr algn="ctr">
              <a:lnSpc>
                <a:spcPct val="100000"/>
              </a:lnSpc>
            </a:pPr>
            <a:r>
              <a:rPr lang="it-IT" sz="800" b="0" i="1" strike="noStrike" spc="-1" dirty="0" err="1">
                <a:solidFill>
                  <a:srgbClr val="15324D"/>
                </a:solidFill>
                <a:latin typeface="Trebuchet MS"/>
                <a:ea typeface="Trebuchet MS"/>
              </a:rPr>
              <a:t>Président</a:t>
            </a:r>
            <a:r>
              <a:rPr lang="it-IT" sz="800" b="0" i="1" strike="noStrike" spc="-1" dirty="0">
                <a:solidFill>
                  <a:srgbClr val="15324D"/>
                </a:solidFill>
                <a:latin typeface="Trebuchet MS"/>
                <a:ea typeface="Trebuchet MS"/>
              </a:rPr>
              <a:t> d'</a:t>
            </a:r>
            <a:r>
              <a:rPr lang="it-IT" sz="800" b="0" i="1" strike="noStrike" spc="-1" dirty="0" err="1">
                <a:solidFill>
                  <a:srgbClr val="15324D"/>
                </a:solidFill>
                <a:latin typeface="Trebuchet MS"/>
                <a:ea typeface="Trebuchet MS"/>
              </a:rPr>
              <a:t>Honneur</a:t>
            </a:r>
            <a:r>
              <a:rPr lang="it-IT" sz="800" b="0" i="1" strike="noStrike" spc="-1" dirty="0">
                <a:solidFill>
                  <a:srgbClr val="15324D"/>
                </a:solidFill>
                <a:latin typeface="Trebuchet MS"/>
                <a:ea typeface="Trebuchet MS"/>
              </a:rPr>
              <a:t> (</a:t>
            </a:r>
            <a:r>
              <a:rPr lang="it-IT" sz="800" b="0" i="1" strike="noStrike" spc="-1" dirty="0" err="1">
                <a:solidFill>
                  <a:srgbClr val="15324D"/>
                </a:solidFill>
                <a:latin typeface="Trebuchet MS"/>
                <a:ea typeface="Trebuchet MS"/>
              </a:rPr>
              <a:t>deceased</a:t>
            </a:r>
            <a:r>
              <a:rPr lang="it-IT" sz="800" b="0" i="1" strike="noStrike" spc="-1" dirty="0">
                <a:solidFill>
                  <a:srgbClr val="15324D"/>
                </a:solidFill>
                <a:latin typeface="Trebuchet MS"/>
                <a:ea typeface="Trebuchet MS"/>
              </a:rPr>
              <a:t>)</a:t>
            </a:r>
          </a:p>
        </p:txBody>
      </p:sp>
      <p:sp>
        <p:nvSpPr>
          <p:cNvPr id="308" name="CustomShape 16"/>
          <p:cNvSpPr/>
          <p:nvPr/>
        </p:nvSpPr>
        <p:spPr>
          <a:xfrm>
            <a:off x="5371161" y="1772611"/>
            <a:ext cx="1197532" cy="731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800" b="1" strike="noStrike" spc="-1" dirty="0">
                <a:solidFill>
                  <a:srgbClr val="15324D"/>
                </a:solidFill>
                <a:latin typeface="Trebuchet MS"/>
                <a:ea typeface="Trebuchet MS"/>
              </a:rPr>
              <a:t>José-Maria BAUTISTA</a:t>
            </a:r>
          </a:p>
          <a:p>
            <a:pPr algn="ctr">
              <a:lnSpc>
                <a:spcPct val="100000"/>
              </a:lnSpc>
            </a:pPr>
            <a:r>
              <a:rPr lang="it-IT" sz="800" b="1" strike="noStrike" spc="-1" dirty="0">
                <a:solidFill>
                  <a:srgbClr val="15324D"/>
                </a:solidFill>
                <a:latin typeface="Trebuchet MS"/>
                <a:ea typeface="Trebuchet MS"/>
              </a:rPr>
              <a:t>(</a:t>
            </a:r>
            <a:r>
              <a:rPr lang="it-IT" sz="800" b="1" strike="noStrike" spc="-1" dirty="0" err="1">
                <a:solidFill>
                  <a:srgbClr val="15324D"/>
                </a:solidFill>
                <a:latin typeface="Trebuchet MS"/>
                <a:ea typeface="Trebuchet MS"/>
              </a:rPr>
              <a:t>Spain</a:t>
            </a:r>
            <a:r>
              <a:rPr lang="it-IT" sz="800" b="1" strike="noStrike" spc="-1" dirty="0">
                <a:solidFill>
                  <a:srgbClr val="15324D"/>
                </a:solidFill>
                <a:latin typeface="Trebuchet MS"/>
                <a:ea typeface="Trebuchet MS"/>
              </a:rPr>
              <a:t>)</a:t>
            </a:r>
          </a:p>
          <a:p>
            <a:pPr algn="ctr">
              <a:lnSpc>
                <a:spcPct val="100000"/>
              </a:lnSpc>
            </a:pPr>
            <a:r>
              <a:rPr lang="it-IT" sz="800" b="0" i="1" strike="noStrike" spc="-1" dirty="0" err="1">
                <a:solidFill>
                  <a:srgbClr val="15324D"/>
                </a:solidFill>
                <a:latin typeface="Trebuchet MS"/>
                <a:ea typeface="Trebuchet MS"/>
              </a:rPr>
              <a:t>Past</a:t>
            </a:r>
            <a:r>
              <a:rPr lang="it-IT" sz="800" b="0" i="1" strike="noStrike" spc="-1" dirty="0">
                <a:solidFill>
                  <a:srgbClr val="15324D"/>
                </a:solidFill>
                <a:latin typeface="Trebuchet MS"/>
                <a:ea typeface="Trebuchet MS"/>
              </a:rPr>
              <a:t> </a:t>
            </a:r>
            <a:r>
              <a:rPr lang="it-IT" sz="800" b="0" i="1" strike="noStrike" spc="-1" dirty="0" err="1">
                <a:solidFill>
                  <a:srgbClr val="15324D"/>
                </a:solidFill>
                <a:latin typeface="Trebuchet MS"/>
                <a:ea typeface="Trebuchet MS"/>
              </a:rPr>
              <a:t>President</a:t>
            </a:r>
            <a:endParaRPr lang="it-IT" sz="800" b="0" i="1" strike="noStrike" spc="-1" dirty="0">
              <a:solidFill>
                <a:srgbClr val="15324D"/>
              </a:solidFill>
              <a:latin typeface="Arial"/>
              <a:ea typeface="Trebuchet MS"/>
            </a:endParaRPr>
          </a:p>
          <a:p>
            <a:pPr algn="ctr">
              <a:lnSpc>
                <a:spcPct val="100000"/>
              </a:lnSpc>
            </a:pPr>
            <a:r>
              <a:rPr lang="it-IT" sz="800" b="0" i="1" strike="noStrike" spc="-1" dirty="0">
                <a:solidFill>
                  <a:srgbClr val="15324D"/>
                </a:solidFill>
                <a:latin typeface="Trebuchet MS"/>
                <a:ea typeface="Trebuchet MS"/>
              </a:rPr>
              <a:t>1984-1986</a:t>
            </a:r>
            <a:endParaRPr lang="it-IT" sz="800" b="0" strike="noStrike" spc="-1" dirty="0">
              <a:latin typeface="Arial"/>
            </a:endParaRPr>
          </a:p>
          <a:p>
            <a:pPr algn="ctr">
              <a:lnSpc>
                <a:spcPct val="100000"/>
              </a:lnSpc>
            </a:pPr>
            <a:r>
              <a:rPr lang="it-IT" sz="800" b="0" i="1" strike="noStrike" spc="-1" dirty="0" err="1">
                <a:solidFill>
                  <a:srgbClr val="15324D"/>
                </a:solidFill>
                <a:latin typeface="Trebuchet MS"/>
                <a:ea typeface="Trebuchet MS"/>
              </a:rPr>
              <a:t>Président</a:t>
            </a:r>
            <a:r>
              <a:rPr lang="it-IT" sz="800" b="0" i="1" strike="noStrike" spc="-1" dirty="0">
                <a:solidFill>
                  <a:srgbClr val="15324D"/>
                </a:solidFill>
                <a:latin typeface="Trebuchet MS"/>
                <a:ea typeface="Trebuchet MS"/>
              </a:rPr>
              <a:t> d'</a:t>
            </a:r>
            <a:r>
              <a:rPr lang="it-IT" sz="800" b="0" i="1" strike="noStrike" spc="-1" dirty="0" err="1">
                <a:solidFill>
                  <a:srgbClr val="15324D"/>
                </a:solidFill>
                <a:latin typeface="Trebuchet MS"/>
                <a:ea typeface="Trebuchet MS"/>
              </a:rPr>
              <a:t>Honneur</a:t>
            </a:r>
            <a:endParaRPr lang="it-IT" sz="800" i="1" spc="-1" dirty="0">
              <a:solidFill>
                <a:srgbClr val="15324D"/>
              </a:solidFill>
              <a:latin typeface="Trebuchet MS"/>
              <a:ea typeface="Trebuchet MS"/>
            </a:endParaRPr>
          </a:p>
          <a:p>
            <a:pPr algn="ctr">
              <a:lnSpc>
                <a:spcPct val="100000"/>
              </a:lnSpc>
            </a:pPr>
            <a:r>
              <a:rPr lang="it-IT" sz="800" b="0" i="1" strike="noStrike" spc="-1" dirty="0">
                <a:solidFill>
                  <a:srgbClr val="15324D"/>
                </a:solidFill>
                <a:latin typeface="Trebuchet MS"/>
                <a:ea typeface="Trebuchet MS"/>
              </a:rPr>
              <a:t>(</a:t>
            </a:r>
            <a:r>
              <a:rPr lang="it-IT" sz="800" b="0" i="1" strike="noStrike" spc="-1" dirty="0" err="1">
                <a:solidFill>
                  <a:srgbClr val="15324D"/>
                </a:solidFill>
                <a:latin typeface="Trebuchet MS"/>
                <a:ea typeface="Trebuchet MS"/>
              </a:rPr>
              <a:t>deceased</a:t>
            </a:r>
            <a:r>
              <a:rPr lang="it-IT" sz="800" b="0" i="1" strike="noStrike" spc="-1" dirty="0">
                <a:solidFill>
                  <a:srgbClr val="15324D"/>
                </a:solidFill>
                <a:latin typeface="Trebuchet MS"/>
                <a:ea typeface="Trebuchet MS"/>
              </a:rPr>
              <a:t>)</a:t>
            </a:r>
            <a:endParaRPr lang="it-IT" sz="800" b="0" strike="noStrike" spc="-1" dirty="0">
              <a:latin typeface="Arial"/>
            </a:endParaRPr>
          </a:p>
        </p:txBody>
      </p:sp>
      <p:sp>
        <p:nvSpPr>
          <p:cNvPr id="309" name="CustomShape 17"/>
          <p:cNvSpPr/>
          <p:nvPr/>
        </p:nvSpPr>
        <p:spPr>
          <a:xfrm>
            <a:off x="6522573" y="3584409"/>
            <a:ext cx="1070377"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800" b="1" strike="noStrike" spc="-1" dirty="0">
                <a:solidFill>
                  <a:srgbClr val="15324D"/>
                </a:solidFill>
                <a:latin typeface="Trebuchet MS"/>
                <a:ea typeface="Trebuchet MS"/>
              </a:rPr>
              <a:t>Roger BASTONI</a:t>
            </a:r>
          </a:p>
          <a:p>
            <a:pPr algn="ctr">
              <a:lnSpc>
                <a:spcPct val="100000"/>
              </a:lnSpc>
            </a:pPr>
            <a:r>
              <a:rPr lang="it-IT" sz="800" b="1" strike="noStrike" spc="-1" dirty="0">
                <a:solidFill>
                  <a:srgbClr val="15324D"/>
                </a:solidFill>
                <a:latin typeface="Trebuchet MS"/>
                <a:ea typeface="Trebuchet MS"/>
              </a:rPr>
              <a:t>(France)</a:t>
            </a:r>
            <a:endParaRPr lang="it-IT" sz="800" b="0" strike="noStrike" spc="-1" dirty="0">
              <a:latin typeface="Arial"/>
            </a:endParaRPr>
          </a:p>
          <a:p>
            <a:pPr algn="ctr">
              <a:lnSpc>
                <a:spcPct val="100000"/>
              </a:lnSpc>
            </a:pPr>
            <a:r>
              <a:rPr lang="it-IT" sz="800" b="0" i="1" strike="noStrike" spc="-1" dirty="0" err="1">
                <a:solidFill>
                  <a:srgbClr val="15324D"/>
                </a:solidFill>
                <a:latin typeface="Trebuchet MS"/>
                <a:ea typeface="Trebuchet MS"/>
              </a:rPr>
              <a:t>Past</a:t>
            </a:r>
            <a:r>
              <a:rPr lang="it-IT" sz="800" b="0" i="1" strike="noStrike" spc="-1" dirty="0">
                <a:solidFill>
                  <a:srgbClr val="15324D"/>
                </a:solidFill>
                <a:latin typeface="Trebuchet MS"/>
                <a:ea typeface="Trebuchet MS"/>
              </a:rPr>
              <a:t> </a:t>
            </a:r>
            <a:r>
              <a:rPr lang="it-IT" sz="800" b="0" i="1" strike="noStrike" spc="-1" dirty="0" err="1">
                <a:solidFill>
                  <a:srgbClr val="15324D"/>
                </a:solidFill>
                <a:latin typeface="Trebuchet MS"/>
                <a:ea typeface="Trebuchet MS"/>
              </a:rPr>
              <a:t>President</a:t>
            </a:r>
            <a:endParaRPr lang="it-IT" sz="800" b="0" i="1" strike="noStrike" spc="-1" dirty="0">
              <a:solidFill>
                <a:srgbClr val="15324D"/>
              </a:solidFill>
              <a:latin typeface="Arial"/>
              <a:ea typeface="Trebuchet MS"/>
            </a:endParaRPr>
          </a:p>
          <a:p>
            <a:pPr algn="ctr">
              <a:lnSpc>
                <a:spcPct val="100000"/>
              </a:lnSpc>
            </a:pPr>
            <a:r>
              <a:rPr lang="it-IT" sz="800" b="0" i="1" strike="noStrike" spc="-1" dirty="0">
                <a:solidFill>
                  <a:srgbClr val="15324D"/>
                </a:solidFill>
                <a:latin typeface="Trebuchet MS"/>
                <a:ea typeface="Trebuchet MS"/>
              </a:rPr>
              <a:t>2007-2009</a:t>
            </a:r>
            <a:endParaRPr lang="it-IT" sz="800" b="0" strike="noStrike" spc="-1" dirty="0">
              <a:latin typeface="Arial"/>
            </a:endParaRPr>
          </a:p>
          <a:p>
            <a:pPr algn="ctr">
              <a:lnSpc>
                <a:spcPct val="100000"/>
              </a:lnSpc>
            </a:pPr>
            <a:r>
              <a:rPr lang="it-IT" sz="800" b="0" i="1" strike="noStrike" spc="-1" dirty="0" err="1">
                <a:solidFill>
                  <a:srgbClr val="15324D"/>
                </a:solidFill>
                <a:latin typeface="Trebuchet MS"/>
                <a:ea typeface="Trebuchet MS"/>
              </a:rPr>
              <a:t>Président</a:t>
            </a:r>
            <a:r>
              <a:rPr lang="it-IT" sz="800" b="0" i="1" strike="noStrike" spc="-1" dirty="0">
                <a:solidFill>
                  <a:srgbClr val="15324D"/>
                </a:solidFill>
                <a:latin typeface="Trebuchet MS"/>
                <a:ea typeface="Trebuchet MS"/>
              </a:rPr>
              <a:t> d'</a:t>
            </a:r>
            <a:r>
              <a:rPr lang="it-IT" sz="800" b="0" i="1" strike="noStrike" spc="-1" dirty="0" err="1">
                <a:solidFill>
                  <a:srgbClr val="15324D"/>
                </a:solidFill>
                <a:latin typeface="Trebuchet MS"/>
                <a:ea typeface="Trebuchet MS"/>
              </a:rPr>
              <a:t>Honneur</a:t>
            </a:r>
            <a:endParaRPr lang="it-IT" sz="800" b="0" strike="noStrike" spc="-1" dirty="0">
              <a:latin typeface="Arial"/>
            </a:endParaRPr>
          </a:p>
        </p:txBody>
      </p:sp>
      <p:sp>
        <p:nvSpPr>
          <p:cNvPr id="310" name="CustomShape 18"/>
          <p:cNvSpPr/>
          <p:nvPr/>
        </p:nvSpPr>
        <p:spPr>
          <a:xfrm>
            <a:off x="7562081" y="3609435"/>
            <a:ext cx="1054649"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800" b="1" strike="noStrike" spc="-1" dirty="0">
                <a:solidFill>
                  <a:srgbClr val="15324D"/>
                </a:solidFill>
                <a:latin typeface="Trebuchet MS"/>
                <a:ea typeface="Trebuchet MS"/>
              </a:rPr>
              <a:t>Robert WATSON</a:t>
            </a:r>
          </a:p>
          <a:p>
            <a:pPr algn="ctr">
              <a:lnSpc>
                <a:spcPct val="100000"/>
              </a:lnSpc>
            </a:pPr>
            <a:r>
              <a:rPr lang="it-IT" sz="800" b="1" strike="noStrike" spc="-1" dirty="0">
                <a:solidFill>
                  <a:srgbClr val="15324D"/>
                </a:solidFill>
                <a:latin typeface="Trebuchet MS"/>
                <a:ea typeface="Trebuchet MS"/>
              </a:rPr>
              <a:t>(USA)</a:t>
            </a:r>
            <a:endParaRPr lang="it-IT" sz="800" b="0" strike="noStrike" spc="-1" dirty="0">
              <a:latin typeface="Arial"/>
            </a:endParaRPr>
          </a:p>
          <a:p>
            <a:pPr algn="ctr">
              <a:lnSpc>
                <a:spcPct val="100000"/>
              </a:lnSpc>
            </a:pPr>
            <a:r>
              <a:rPr lang="it-IT" sz="800" b="0" i="1" strike="noStrike" spc="-1" dirty="0" err="1">
                <a:solidFill>
                  <a:srgbClr val="15324D"/>
                </a:solidFill>
                <a:latin typeface="Trebuchet MS"/>
                <a:ea typeface="Trebuchet MS"/>
              </a:rPr>
              <a:t>Past</a:t>
            </a:r>
            <a:r>
              <a:rPr lang="it-IT" sz="800" b="0" i="1" strike="noStrike" spc="-1" dirty="0">
                <a:solidFill>
                  <a:srgbClr val="15324D"/>
                </a:solidFill>
                <a:latin typeface="Trebuchet MS"/>
                <a:ea typeface="Trebuchet MS"/>
              </a:rPr>
              <a:t> </a:t>
            </a:r>
            <a:r>
              <a:rPr lang="it-IT" sz="800" b="0" i="1" strike="noStrike" spc="-1" dirty="0" err="1">
                <a:solidFill>
                  <a:srgbClr val="15324D"/>
                </a:solidFill>
                <a:latin typeface="Trebuchet MS"/>
                <a:ea typeface="Trebuchet MS"/>
              </a:rPr>
              <a:t>President</a:t>
            </a:r>
            <a:endParaRPr lang="it-IT" sz="800" i="1" spc="-1" dirty="0">
              <a:solidFill>
                <a:srgbClr val="15324D"/>
              </a:solidFill>
              <a:latin typeface="Trebuchet MS"/>
              <a:ea typeface="Trebuchet MS"/>
            </a:endParaRPr>
          </a:p>
          <a:p>
            <a:pPr algn="ctr">
              <a:lnSpc>
                <a:spcPct val="100000"/>
              </a:lnSpc>
            </a:pPr>
            <a:r>
              <a:rPr lang="it-IT" sz="800" spc="-1" dirty="0">
                <a:latin typeface="Arial"/>
              </a:rPr>
              <a:t> </a:t>
            </a:r>
            <a:r>
              <a:rPr lang="it-IT" sz="800" b="0" i="1" strike="noStrike" spc="-1" dirty="0">
                <a:solidFill>
                  <a:srgbClr val="15324D"/>
                </a:solidFill>
                <a:latin typeface="Trebuchet MS"/>
                <a:ea typeface="Trebuchet MS"/>
              </a:rPr>
              <a:t>2009-2011</a:t>
            </a:r>
            <a:endParaRPr lang="it-IT" sz="800" b="0" strike="noStrike" spc="-1" dirty="0">
              <a:latin typeface="Arial"/>
            </a:endParaRPr>
          </a:p>
          <a:p>
            <a:pPr algn="ctr">
              <a:lnSpc>
                <a:spcPct val="100000"/>
              </a:lnSpc>
            </a:pPr>
            <a:r>
              <a:rPr lang="it-IT" sz="800" b="0" i="1" strike="noStrike" spc="-1" dirty="0">
                <a:solidFill>
                  <a:srgbClr val="15324D"/>
                </a:solidFill>
                <a:latin typeface="Trebuchet MS"/>
                <a:ea typeface="Trebuchet MS"/>
              </a:rPr>
              <a:t>Président d'Honneur</a:t>
            </a:r>
            <a:endParaRPr lang="it-IT" sz="800" b="0" strike="noStrike" spc="-1" dirty="0">
              <a:latin typeface="Arial"/>
            </a:endParaRPr>
          </a:p>
        </p:txBody>
      </p:sp>
      <p:sp>
        <p:nvSpPr>
          <p:cNvPr id="311" name="CustomShape 19"/>
          <p:cNvSpPr/>
          <p:nvPr/>
        </p:nvSpPr>
        <p:spPr>
          <a:xfrm>
            <a:off x="4377189" y="3588066"/>
            <a:ext cx="1054649" cy="806382"/>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800" b="1" strike="noStrike" spc="-1" dirty="0" err="1">
                <a:solidFill>
                  <a:srgbClr val="15324D"/>
                </a:solidFill>
                <a:latin typeface="Trebuchet MS"/>
                <a:ea typeface="Trebuchet MS"/>
              </a:rPr>
              <a:t>Marjorie</a:t>
            </a:r>
            <a:r>
              <a:rPr lang="it-IT" sz="800" b="1" strike="noStrike" spc="-1" dirty="0">
                <a:solidFill>
                  <a:srgbClr val="15324D"/>
                </a:solidFill>
                <a:latin typeface="Trebuchet MS"/>
                <a:ea typeface="Trebuchet MS"/>
              </a:rPr>
              <a:t> SILVERMAN</a:t>
            </a:r>
          </a:p>
          <a:p>
            <a:pPr algn="ctr">
              <a:lnSpc>
                <a:spcPct val="100000"/>
              </a:lnSpc>
            </a:pPr>
            <a:r>
              <a:rPr lang="it-IT" sz="800" b="1" strike="noStrike" spc="-1" dirty="0">
                <a:solidFill>
                  <a:srgbClr val="15324D"/>
                </a:solidFill>
                <a:latin typeface="Trebuchet MS"/>
                <a:ea typeface="Trebuchet MS"/>
              </a:rPr>
              <a:t>(USA)</a:t>
            </a:r>
          </a:p>
          <a:p>
            <a:pPr algn="ctr">
              <a:lnSpc>
                <a:spcPct val="100000"/>
              </a:lnSpc>
            </a:pPr>
            <a:r>
              <a:rPr lang="it-IT" sz="800" b="0" i="1" strike="noStrike" spc="-1" dirty="0" err="1">
                <a:solidFill>
                  <a:srgbClr val="15324D"/>
                </a:solidFill>
                <a:latin typeface="Trebuchet MS"/>
                <a:ea typeface="Trebuchet MS"/>
              </a:rPr>
              <a:t>Past</a:t>
            </a:r>
            <a:r>
              <a:rPr lang="it-IT" sz="800" b="0" i="1" strike="noStrike" spc="-1" dirty="0">
                <a:solidFill>
                  <a:srgbClr val="15324D"/>
                </a:solidFill>
                <a:latin typeface="Trebuchet MS"/>
                <a:ea typeface="Trebuchet MS"/>
              </a:rPr>
              <a:t> </a:t>
            </a:r>
            <a:r>
              <a:rPr lang="it-IT" sz="800" b="0" i="1" strike="noStrike" spc="-1" dirty="0" err="1">
                <a:solidFill>
                  <a:srgbClr val="15324D"/>
                </a:solidFill>
                <a:latin typeface="Trebuchet MS"/>
                <a:ea typeface="Trebuchet MS"/>
              </a:rPr>
              <a:t>President</a:t>
            </a:r>
            <a:endParaRPr lang="it-IT" sz="800" i="1" spc="-1" dirty="0">
              <a:solidFill>
                <a:srgbClr val="15324D"/>
              </a:solidFill>
              <a:latin typeface="Trebuchet MS"/>
              <a:ea typeface="Trebuchet MS"/>
            </a:endParaRPr>
          </a:p>
          <a:p>
            <a:pPr algn="ctr">
              <a:lnSpc>
                <a:spcPct val="100000"/>
              </a:lnSpc>
            </a:pPr>
            <a:r>
              <a:rPr lang="it-IT" sz="800" b="0" i="1" strike="noStrike" spc="-1" dirty="0">
                <a:solidFill>
                  <a:srgbClr val="15324D"/>
                </a:solidFill>
                <a:latin typeface="Trebuchet MS"/>
                <a:ea typeface="Trebuchet MS"/>
              </a:rPr>
              <a:t>1999-2001</a:t>
            </a:r>
          </a:p>
          <a:p>
            <a:pPr algn="ctr">
              <a:lnSpc>
                <a:spcPct val="100000"/>
              </a:lnSpc>
            </a:pPr>
            <a:r>
              <a:rPr lang="it-IT" sz="800" b="0" i="1" strike="noStrike" spc="-1" dirty="0" err="1">
                <a:solidFill>
                  <a:srgbClr val="15324D"/>
                </a:solidFill>
                <a:latin typeface="Trebuchet MS"/>
                <a:ea typeface="Trebuchet MS"/>
              </a:rPr>
              <a:t>Président</a:t>
            </a:r>
            <a:r>
              <a:rPr lang="it-IT" sz="800" b="0" i="1" strike="noStrike" spc="-1" dirty="0">
                <a:solidFill>
                  <a:srgbClr val="15324D"/>
                </a:solidFill>
                <a:latin typeface="Trebuchet MS"/>
                <a:ea typeface="Trebuchet MS"/>
              </a:rPr>
              <a:t> d'</a:t>
            </a:r>
            <a:r>
              <a:rPr lang="it-IT" sz="800" b="0" i="1" strike="noStrike" spc="-1" dirty="0" err="1">
                <a:solidFill>
                  <a:srgbClr val="15324D"/>
                </a:solidFill>
                <a:latin typeface="Trebuchet MS"/>
                <a:ea typeface="Trebuchet MS"/>
              </a:rPr>
              <a:t>Honneur</a:t>
            </a:r>
            <a:endParaRPr lang="it-IT" sz="800" i="1" spc="-1" dirty="0">
              <a:solidFill>
                <a:srgbClr val="15324D"/>
              </a:solidFill>
              <a:latin typeface="Trebuchet MS"/>
              <a:ea typeface="Trebuchet MS"/>
            </a:endParaRPr>
          </a:p>
          <a:p>
            <a:pPr algn="ctr">
              <a:lnSpc>
                <a:spcPct val="100000"/>
              </a:lnSpc>
            </a:pPr>
            <a:r>
              <a:rPr lang="it-IT" sz="800" b="0" i="1" strike="noStrike" spc="-1" dirty="0">
                <a:solidFill>
                  <a:srgbClr val="15324D"/>
                </a:solidFill>
                <a:latin typeface="Trebuchet MS"/>
                <a:ea typeface="Trebuchet MS"/>
              </a:rPr>
              <a:t>(</a:t>
            </a:r>
            <a:r>
              <a:rPr lang="it-IT" sz="800" i="1" spc="-1" dirty="0" err="1">
                <a:solidFill>
                  <a:srgbClr val="15324D"/>
                </a:solidFill>
                <a:latin typeface="Trebuchet MS"/>
                <a:ea typeface="Trebuchet MS"/>
              </a:rPr>
              <a:t>d</a:t>
            </a:r>
            <a:r>
              <a:rPr lang="it-IT" sz="800" b="0" i="1" strike="noStrike" spc="-1" dirty="0" err="1">
                <a:solidFill>
                  <a:srgbClr val="15324D"/>
                </a:solidFill>
                <a:latin typeface="Trebuchet MS"/>
                <a:ea typeface="Trebuchet MS"/>
              </a:rPr>
              <a:t>eceased</a:t>
            </a:r>
            <a:r>
              <a:rPr lang="it-IT" sz="800" b="0" i="1" strike="noStrike" spc="-1" dirty="0">
                <a:solidFill>
                  <a:srgbClr val="15324D"/>
                </a:solidFill>
                <a:latin typeface="Trebuchet MS"/>
                <a:ea typeface="Trebuchet MS"/>
              </a:rPr>
              <a:t>)</a:t>
            </a:r>
            <a:endParaRPr lang="it-IT" sz="800" b="0" strike="noStrike" spc="-1" dirty="0">
              <a:latin typeface="Arial"/>
            </a:endParaRPr>
          </a:p>
        </p:txBody>
      </p:sp>
      <p:sp>
        <p:nvSpPr>
          <p:cNvPr id="312" name="CustomShape 20"/>
          <p:cNvSpPr/>
          <p:nvPr/>
        </p:nvSpPr>
        <p:spPr>
          <a:xfrm>
            <a:off x="5464016" y="3588066"/>
            <a:ext cx="1085784" cy="806382"/>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r>
              <a:rPr lang="it-IT" sz="800" b="1" spc="-1" dirty="0">
                <a:solidFill>
                  <a:srgbClr val="15324D"/>
                </a:solidFill>
                <a:latin typeface="Trebuchet MS"/>
                <a:ea typeface="Trebuchet MS"/>
              </a:rPr>
              <a:t> Denis T.C. O’BRIEN</a:t>
            </a:r>
            <a:endParaRPr lang="it-IT" sz="800" b="0" strike="noStrike" spc="-1" dirty="0">
              <a:latin typeface="Arial"/>
            </a:endParaRPr>
          </a:p>
          <a:p>
            <a:pPr algn="ctr">
              <a:lnSpc>
                <a:spcPct val="100000"/>
              </a:lnSpc>
            </a:pPr>
            <a:r>
              <a:rPr lang="it-IT" sz="800" b="1" strike="noStrike" spc="-1" dirty="0">
                <a:solidFill>
                  <a:srgbClr val="15324D"/>
                </a:solidFill>
                <a:latin typeface="Trebuchet MS"/>
                <a:ea typeface="Trebuchet MS"/>
              </a:rPr>
              <a:t>(</a:t>
            </a:r>
            <a:r>
              <a:rPr lang="it-IT" sz="800" b="1" strike="noStrike" spc="-1" dirty="0" err="1">
                <a:solidFill>
                  <a:srgbClr val="15324D"/>
                </a:solidFill>
                <a:latin typeface="Trebuchet MS"/>
                <a:ea typeface="Trebuchet MS"/>
              </a:rPr>
              <a:t>Ireland</a:t>
            </a:r>
            <a:r>
              <a:rPr lang="it-IT" sz="800" b="1" strike="noStrike" spc="-1" dirty="0">
                <a:solidFill>
                  <a:srgbClr val="15324D"/>
                </a:solidFill>
                <a:latin typeface="Trebuchet MS"/>
                <a:ea typeface="Trebuchet MS"/>
              </a:rPr>
              <a:t>)</a:t>
            </a:r>
          </a:p>
          <a:p>
            <a:pPr algn="ctr">
              <a:lnSpc>
                <a:spcPct val="100000"/>
              </a:lnSpc>
            </a:pPr>
            <a:r>
              <a:rPr lang="it-IT" sz="800" b="0" i="1" strike="noStrike" spc="-1" dirty="0" err="1">
                <a:solidFill>
                  <a:srgbClr val="15324D"/>
                </a:solidFill>
                <a:latin typeface="Trebuchet MS"/>
                <a:ea typeface="Trebuchet MS"/>
              </a:rPr>
              <a:t>Past</a:t>
            </a:r>
            <a:r>
              <a:rPr lang="it-IT" sz="800" b="0" i="1" strike="noStrike" spc="-1" dirty="0">
                <a:solidFill>
                  <a:srgbClr val="15324D"/>
                </a:solidFill>
                <a:latin typeface="Trebuchet MS"/>
                <a:ea typeface="Trebuchet MS"/>
              </a:rPr>
              <a:t> </a:t>
            </a:r>
            <a:r>
              <a:rPr lang="it-IT" sz="800" b="0" i="1" strike="noStrike" spc="-1" dirty="0" err="1">
                <a:solidFill>
                  <a:srgbClr val="15324D"/>
                </a:solidFill>
                <a:latin typeface="Trebuchet MS"/>
                <a:ea typeface="Trebuchet MS"/>
              </a:rPr>
              <a:t>President</a:t>
            </a:r>
            <a:endParaRPr lang="it-IT" sz="800" i="1" spc="-1" dirty="0">
              <a:solidFill>
                <a:srgbClr val="15324D"/>
              </a:solidFill>
              <a:latin typeface="Trebuchet MS"/>
              <a:ea typeface="Trebuchet MS"/>
            </a:endParaRPr>
          </a:p>
          <a:p>
            <a:pPr algn="ctr">
              <a:lnSpc>
                <a:spcPct val="100000"/>
              </a:lnSpc>
            </a:pPr>
            <a:r>
              <a:rPr lang="it-IT" sz="800" b="0" i="1" strike="noStrike" spc="-1" dirty="0">
                <a:solidFill>
                  <a:srgbClr val="15324D"/>
                </a:solidFill>
                <a:latin typeface="Trebuchet MS"/>
                <a:ea typeface="Trebuchet MS"/>
              </a:rPr>
              <a:t>2005-2007</a:t>
            </a:r>
            <a:endParaRPr lang="it-IT" sz="800" b="0" strike="noStrike" spc="-1" dirty="0">
              <a:latin typeface="Arial"/>
            </a:endParaRPr>
          </a:p>
          <a:p>
            <a:pPr algn="ctr">
              <a:lnSpc>
                <a:spcPct val="100000"/>
              </a:lnSpc>
            </a:pPr>
            <a:r>
              <a:rPr lang="it-IT" sz="800" b="0" i="1" strike="noStrike" spc="-1" dirty="0" err="1">
                <a:solidFill>
                  <a:srgbClr val="15324D"/>
                </a:solidFill>
                <a:latin typeface="Trebuchet MS"/>
                <a:ea typeface="Trebuchet MS"/>
              </a:rPr>
              <a:t>Président</a:t>
            </a:r>
            <a:r>
              <a:rPr lang="it-IT" sz="800" b="0" i="1" strike="noStrike" spc="-1" dirty="0">
                <a:solidFill>
                  <a:srgbClr val="15324D"/>
                </a:solidFill>
                <a:latin typeface="Trebuchet MS"/>
                <a:ea typeface="Trebuchet MS"/>
              </a:rPr>
              <a:t> d'</a:t>
            </a:r>
            <a:r>
              <a:rPr lang="it-IT" sz="800" b="0" i="1" strike="noStrike" spc="-1" dirty="0" err="1">
                <a:solidFill>
                  <a:srgbClr val="15324D"/>
                </a:solidFill>
                <a:latin typeface="Trebuchet MS"/>
                <a:ea typeface="Trebuchet MS"/>
              </a:rPr>
              <a:t>Honneur</a:t>
            </a:r>
            <a:endParaRPr lang="it-IT" sz="800" i="1" spc="-1" dirty="0">
              <a:solidFill>
                <a:srgbClr val="15324D"/>
              </a:solidFill>
              <a:latin typeface="Trebuchet MS"/>
              <a:ea typeface="Trebuchet MS"/>
            </a:endParaRPr>
          </a:p>
          <a:p>
            <a:pPr algn="ctr">
              <a:lnSpc>
                <a:spcPct val="100000"/>
              </a:lnSpc>
            </a:pPr>
            <a:r>
              <a:rPr lang="it-IT" sz="800" b="0" i="1" strike="noStrike" spc="-1" dirty="0">
                <a:solidFill>
                  <a:srgbClr val="15324D"/>
                </a:solidFill>
                <a:latin typeface="Trebuchet MS"/>
                <a:ea typeface="Trebuchet MS"/>
              </a:rPr>
              <a:t>(</a:t>
            </a:r>
            <a:r>
              <a:rPr lang="it-IT" sz="800" b="0" i="1" strike="noStrike" spc="-1" dirty="0" err="1">
                <a:solidFill>
                  <a:srgbClr val="15324D"/>
                </a:solidFill>
                <a:latin typeface="Trebuchet MS"/>
                <a:ea typeface="Trebuchet MS"/>
              </a:rPr>
              <a:t>deceased</a:t>
            </a:r>
            <a:r>
              <a:rPr lang="it-IT" sz="800" b="0" i="1" strike="noStrike" spc="-1" dirty="0">
                <a:solidFill>
                  <a:srgbClr val="15324D"/>
                </a:solidFill>
                <a:latin typeface="Trebuchet MS"/>
                <a:ea typeface="Trebuchet MS"/>
              </a:rPr>
              <a:t>)</a:t>
            </a:r>
            <a:endParaRPr lang="it-IT" sz="800" b="0" strike="noStrike" spc="-1" dirty="0">
              <a:latin typeface="Arial"/>
            </a:endParaRPr>
          </a:p>
        </p:txBody>
      </p:sp>
      <p:sp>
        <p:nvSpPr>
          <p:cNvPr id="313" name="CustomShape 21"/>
          <p:cNvSpPr/>
          <p:nvPr/>
        </p:nvSpPr>
        <p:spPr>
          <a:xfrm>
            <a:off x="8605231" y="3623415"/>
            <a:ext cx="1070377" cy="711001"/>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800" b="1" strike="noStrike" spc="-1" dirty="0">
                <a:solidFill>
                  <a:srgbClr val="15324D"/>
                </a:solidFill>
                <a:latin typeface="Trebuchet MS"/>
                <a:ea typeface="Trebuchet MS"/>
              </a:rPr>
              <a:t>Emmanuel VRETTOS</a:t>
            </a:r>
          </a:p>
          <a:p>
            <a:pPr algn="ctr">
              <a:lnSpc>
                <a:spcPct val="100000"/>
              </a:lnSpc>
            </a:pPr>
            <a:r>
              <a:rPr lang="it-IT" sz="800" b="1" strike="noStrike" spc="-1" dirty="0">
                <a:solidFill>
                  <a:srgbClr val="15324D"/>
                </a:solidFill>
                <a:latin typeface="Trebuchet MS"/>
                <a:ea typeface="Trebuchet MS"/>
              </a:rPr>
              <a:t>(Hellas)</a:t>
            </a:r>
          </a:p>
          <a:p>
            <a:pPr algn="ctr">
              <a:lnSpc>
                <a:spcPct val="100000"/>
              </a:lnSpc>
            </a:pPr>
            <a:r>
              <a:rPr lang="it-IT" sz="800" b="0" i="1" strike="noStrike" spc="-1" dirty="0" err="1">
                <a:solidFill>
                  <a:srgbClr val="15324D"/>
                </a:solidFill>
                <a:latin typeface="Trebuchet MS"/>
                <a:ea typeface="Trebuchet MS"/>
              </a:rPr>
              <a:t>Past</a:t>
            </a:r>
            <a:r>
              <a:rPr lang="it-IT" sz="800" b="0" i="1" strike="noStrike" spc="-1" dirty="0">
                <a:solidFill>
                  <a:srgbClr val="15324D"/>
                </a:solidFill>
                <a:latin typeface="Trebuchet MS"/>
                <a:ea typeface="Trebuchet MS"/>
              </a:rPr>
              <a:t> </a:t>
            </a:r>
            <a:r>
              <a:rPr lang="it-IT" sz="800" b="0" i="1" strike="noStrike" spc="-1" dirty="0" err="1">
                <a:solidFill>
                  <a:srgbClr val="15324D"/>
                </a:solidFill>
                <a:latin typeface="Trebuchet MS"/>
                <a:ea typeface="Trebuchet MS"/>
              </a:rPr>
              <a:t>President</a:t>
            </a:r>
            <a:endParaRPr lang="it-IT" sz="800" i="1" spc="-1" dirty="0">
              <a:solidFill>
                <a:srgbClr val="15324D"/>
              </a:solidFill>
              <a:latin typeface="Trebuchet MS"/>
              <a:ea typeface="Trebuchet MS"/>
            </a:endParaRPr>
          </a:p>
          <a:p>
            <a:pPr algn="ctr">
              <a:lnSpc>
                <a:spcPct val="100000"/>
              </a:lnSpc>
            </a:pPr>
            <a:r>
              <a:rPr lang="it-IT" sz="800" b="0" i="1" strike="noStrike" spc="-1" dirty="0">
                <a:solidFill>
                  <a:srgbClr val="15324D"/>
                </a:solidFill>
                <a:latin typeface="Trebuchet MS"/>
                <a:ea typeface="Trebuchet MS"/>
              </a:rPr>
              <a:t>2013–2015 </a:t>
            </a:r>
            <a:endParaRPr lang="it-IT" sz="800" b="0" strike="noStrike" spc="-1" dirty="0">
              <a:latin typeface="Arial"/>
            </a:endParaRPr>
          </a:p>
          <a:p>
            <a:pPr algn="ctr">
              <a:lnSpc>
                <a:spcPct val="100000"/>
              </a:lnSpc>
            </a:pPr>
            <a:r>
              <a:rPr lang="it-IT" sz="800" b="0" i="1" strike="noStrike" spc="-1" dirty="0">
                <a:solidFill>
                  <a:srgbClr val="15324D"/>
                </a:solidFill>
                <a:latin typeface="Trebuchet MS"/>
                <a:ea typeface="Trebuchet MS"/>
              </a:rPr>
              <a:t>Président d'Honneur</a:t>
            </a:r>
            <a:endParaRPr lang="it-IT" sz="800" b="0" strike="noStrike" spc="-1" dirty="0">
              <a:latin typeface="Arial"/>
            </a:endParaRPr>
          </a:p>
        </p:txBody>
      </p:sp>
      <p:pic>
        <p:nvPicPr>
          <p:cNvPr id="314" name="Picture 2"/>
          <p:cNvPicPr/>
          <p:nvPr/>
        </p:nvPicPr>
        <p:blipFill>
          <a:blip r:embed="rId14"/>
          <a:stretch/>
        </p:blipFill>
        <p:spPr>
          <a:xfrm>
            <a:off x="8733542" y="747274"/>
            <a:ext cx="832919" cy="936000"/>
          </a:xfrm>
          <a:prstGeom prst="rect">
            <a:avLst/>
          </a:prstGeom>
          <a:ln>
            <a:noFill/>
          </a:ln>
          <a:effectLst>
            <a:outerShdw blurRad="292100" dist="139700" dir="2700000" algn="ctr" rotWithShape="0">
              <a:srgbClr val="000000">
                <a:alpha val="65000"/>
              </a:srgbClr>
            </a:outerShdw>
          </a:effectLst>
        </p:spPr>
      </p:pic>
      <p:sp>
        <p:nvSpPr>
          <p:cNvPr id="315" name="CustomShape 22"/>
          <p:cNvSpPr/>
          <p:nvPr/>
        </p:nvSpPr>
        <p:spPr>
          <a:xfrm>
            <a:off x="8591148" y="1775293"/>
            <a:ext cx="1070377" cy="758927"/>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800" b="1" strike="noStrike" spc="-1" dirty="0">
                <a:solidFill>
                  <a:srgbClr val="15324D"/>
                </a:solidFill>
                <a:latin typeface="Trebuchet MS"/>
                <a:ea typeface="Trebuchet MS"/>
              </a:rPr>
              <a:t>Andras GUNST</a:t>
            </a:r>
          </a:p>
          <a:p>
            <a:pPr algn="ctr">
              <a:lnSpc>
                <a:spcPct val="100000"/>
              </a:lnSpc>
            </a:pPr>
            <a:r>
              <a:rPr lang="it-IT" sz="800" b="1" strike="noStrike" spc="-1" dirty="0">
                <a:solidFill>
                  <a:srgbClr val="15324D"/>
                </a:solidFill>
                <a:latin typeface="Trebuchet MS"/>
                <a:ea typeface="Trebuchet MS"/>
              </a:rPr>
              <a:t>(</a:t>
            </a:r>
            <a:r>
              <a:rPr lang="it-IT" sz="800" b="1" strike="noStrike" spc="-1" dirty="0" err="1">
                <a:solidFill>
                  <a:srgbClr val="15324D"/>
                </a:solidFill>
                <a:latin typeface="Trebuchet MS"/>
                <a:ea typeface="Trebuchet MS"/>
              </a:rPr>
              <a:t>Hungary</a:t>
            </a:r>
            <a:r>
              <a:rPr lang="it-IT" sz="800" b="1" strike="noStrike" spc="-1" dirty="0">
                <a:solidFill>
                  <a:srgbClr val="15324D"/>
                </a:solidFill>
                <a:latin typeface="Trebuchet MS"/>
                <a:ea typeface="Trebuchet MS"/>
              </a:rPr>
              <a:t>)</a:t>
            </a:r>
          </a:p>
          <a:p>
            <a:pPr algn="ctr">
              <a:lnSpc>
                <a:spcPct val="100000"/>
              </a:lnSpc>
            </a:pPr>
            <a:r>
              <a:rPr lang="it-IT" sz="800" b="0" i="1" strike="noStrike" spc="-1" dirty="0" err="1">
                <a:solidFill>
                  <a:srgbClr val="15324D"/>
                </a:solidFill>
                <a:latin typeface="Trebuchet MS"/>
                <a:ea typeface="Trebuchet MS"/>
              </a:rPr>
              <a:t>Past</a:t>
            </a:r>
            <a:r>
              <a:rPr lang="it-IT" sz="800" b="0" i="1" strike="noStrike" spc="-1" dirty="0">
                <a:solidFill>
                  <a:srgbClr val="15324D"/>
                </a:solidFill>
                <a:latin typeface="Trebuchet MS"/>
                <a:ea typeface="Trebuchet MS"/>
              </a:rPr>
              <a:t> </a:t>
            </a:r>
            <a:r>
              <a:rPr lang="it-IT" sz="800" b="0" i="1" strike="noStrike" spc="-1" dirty="0" err="1">
                <a:solidFill>
                  <a:srgbClr val="15324D"/>
                </a:solidFill>
                <a:latin typeface="Trebuchet MS"/>
                <a:ea typeface="Trebuchet MS"/>
              </a:rPr>
              <a:t>President</a:t>
            </a:r>
            <a:endParaRPr lang="it-IT" sz="800" b="0" i="1" strike="noStrike" spc="-1" dirty="0">
              <a:solidFill>
                <a:srgbClr val="15324D"/>
              </a:solidFill>
              <a:latin typeface="Trebuchet MS"/>
              <a:ea typeface="Trebuchet MS"/>
            </a:endParaRPr>
          </a:p>
          <a:p>
            <a:pPr algn="ctr">
              <a:lnSpc>
                <a:spcPct val="100000"/>
              </a:lnSpc>
            </a:pPr>
            <a:r>
              <a:rPr lang="it-IT" sz="800" b="0" i="1" strike="noStrike" spc="-1" dirty="0">
                <a:solidFill>
                  <a:srgbClr val="15324D"/>
                </a:solidFill>
                <a:latin typeface="Trebuchet MS"/>
                <a:ea typeface="Trebuchet MS"/>
              </a:rPr>
              <a:t>1997-1999</a:t>
            </a:r>
          </a:p>
          <a:p>
            <a:pPr algn="ctr">
              <a:lnSpc>
                <a:spcPct val="100000"/>
              </a:lnSpc>
            </a:pPr>
            <a:r>
              <a:rPr lang="it-IT" sz="800" b="0" i="1" strike="noStrike" spc="-1" dirty="0" err="1">
                <a:solidFill>
                  <a:srgbClr val="15324D"/>
                </a:solidFill>
                <a:latin typeface="Trebuchet MS"/>
                <a:ea typeface="Trebuchet MS"/>
              </a:rPr>
              <a:t>Président</a:t>
            </a:r>
            <a:r>
              <a:rPr lang="it-IT" sz="800" b="0" i="1" strike="noStrike" spc="-1" dirty="0">
                <a:solidFill>
                  <a:srgbClr val="15324D"/>
                </a:solidFill>
                <a:latin typeface="Trebuchet MS"/>
                <a:ea typeface="Trebuchet MS"/>
              </a:rPr>
              <a:t> d'Honneur</a:t>
            </a:r>
            <a:endParaRPr lang="it-IT" sz="800" b="0" strike="noStrike" spc="-1" dirty="0">
              <a:latin typeface="Arial"/>
            </a:endParaRPr>
          </a:p>
          <a:p>
            <a:pPr algn="ctr">
              <a:lnSpc>
                <a:spcPct val="100000"/>
              </a:lnSpc>
            </a:pPr>
            <a:r>
              <a:rPr lang="it-IT" sz="800" b="0" i="1" strike="noStrike" spc="-1" dirty="0">
                <a:solidFill>
                  <a:srgbClr val="15324D"/>
                </a:solidFill>
                <a:latin typeface="Trebuchet MS"/>
                <a:ea typeface="Trebuchet MS"/>
              </a:rPr>
              <a:t>(deceased)</a:t>
            </a:r>
            <a:endParaRPr lang="it-IT" sz="800" b="0" strike="noStrike" spc="-1" dirty="0">
              <a:latin typeface="Arial"/>
            </a:endParaRPr>
          </a:p>
        </p:txBody>
      </p:sp>
      <p:sp>
        <p:nvSpPr>
          <p:cNvPr id="316" name="CustomShape 23"/>
          <p:cNvSpPr/>
          <p:nvPr/>
        </p:nvSpPr>
        <p:spPr>
          <a:xfrm>
            <a:off x="6530438" y="1776637"/>
            <a:ext cx="1054648"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800" b="1" strike="noStrike" spc="-1" dirty="0">
                <a:solidFill>
                  <a:srgbClr val="15324D"/>
                </a:solidFill>
                <a:latin typeface="Trebuchet MS"/>
                <a:ea typeface="Trebuchet MS"/>
              </a:rPr>
              <a:t>Albert OSTERTAG</a:t>
            </a:r>
          </a:p>
          <a:p>
            <a:pPr algn="ctr">
              <a:lnSpc>
                <a:spcPct val="100000"/>
              </a:lnSpc>
            </a:pPr>
            <a:r>
              <a:rPr lang="it-IT" sz="800" b="1" strike="noStrike" spc="-1" dirty="0">
                <a:solidFill>
                  <a:srgbClr val="15324D"/>
                </a:solidFill>
                <a:latin typeface="Trebuchet MS"/>
                <a:ea typeface="Trebuchet MS"/>
              </a:rPr>
              <a:t>(</a:t>
            </a:r>
            <a:r>
              <a:rPr lang="it-IT" sz="800" b="1" strike="noStrike" spc="-1" dirty="0" err="1">
                <a:solidFill>
                  <a:srgbClr val="15324D"/>
                </a:solidFill>
                <a:latin typeface="Trebuchet MS"/>
                <a:ea typeface="Trebuchet MS"/>
              </a:rPr>
              <a:t>Switzerland</a:t>
            </a:r>
            <a:r>
              <a:rPr lang="it-IT" sz="800" b="1" strike="noStrike" spc="-1" dirty="0">
                <a:solidFill>
                  <a:srgbClr val="15324D"/>
                </a:solidFill>
                <a:latin typeface="Trebuchet MS"/>
                <a:ea typeface="Trebuchet MS"/>
              </a:rPr>
              <a:t>) </a:t>
            </a:r>
            <a:endParaRPr lang="it-IT" sz="800" b="0" strike="noStrike" spc="-1" dirty="0">
              <a:latin typeface="Arial"/>
            </a:endParaRPr>
          </a:p>
          <a:p>
            <a:pPr algn="ctr">
              <a:lnSpc>
                <a:spcPct val="100000"/>
              </a:lnSpc>
            </a:pPr>
            <a:r>
              <a:rPr lang="it-IT" sz="800" b="0" i="1" strike="noStrike" spc="-1" dirty="0" err="1">
                <a:solidFill>
                  <a:srgbClr val="15324D"/>
                </a:solidFill>
                <a:latin typeface="Trebuchet MS"/>
                <a:ea typeface="Trebuchet MS"/>
              </a:rPr>
              <a:t>Past</a:t>
            </a:r>
            <a:r>
              <a:rPr lang="it-IT" sz="800" b="0" i="1" strike="noStrike" spc="-1" dirty="0">
                <a:solidFill>
                  <a:srgbClr val="15324D"/>
                </a:solidFill>
                <a:latin typeface="Trebuchet MS"/>
                <a:ea typeface="Trebuchet MS"/>
              </a:rPr>
              <a:t> </a:t>
            </a:r>
            <a:r>
              <a:rPr lang="it-IT" sz="800" b="0" i="1" strike="noStrike" spc="-1" dirty="0" err="1">
                <a:solidFill>
                  <a:srgbClr val="15324D"/>
                </a:solidFill>
                <a:latin typeface="Trebuchet MS"/>
                <a:ea typeface="Trebuchet MS"/>
              </a:rPr>
              <a:t>President</a:t>
            </a:r>
            <a:endParaRPr lang="it-IT" sz="800" i="1" spc="-1" dirty="0">
              <a:solidFill>
                <a:srgbClr val="15324D"/>
              </a:solidFill>
              <a:latin typeface="Trebuchet MS"/>
              <a:ea typeface="Trebuchet MS"/>
            </a:endParaRPr>
          </a:p>
          <a:p>
            <a:pPr algn="ctr">
              <a:lnSpc>
                <a:spcPct val="100000"/>
              </a:lnSpc>
            </a:pPr>
            <a:r>
              <a:rPr lang="it-IT" sz="800" b="0" i="1" strike="noStrike" spc="-1" dirty="0">
                <a:solidFill>
                  <a:srgbClr val="15324D"/>
                </a:solidFill>
                <a:latin typeface="Trebuchet MS"/>
                <a:ea typeface="Trebuchet MS"/>
              </a:rPr>
              <a:t>1986-1988</a:t>
            </a:r>
          </a:p>
          <a:p>
            <a:pPr algn="ctr">
              <a:lnSpc>
                <a:spcPct val="100000"/>
              </a:lnSpc>
            </a:pPr>
            <a:r>
              <a:rPr lang="it-IT" sz="800" b="0" i="1" strike="noStrike" spc="-1" dirty="0" err="1">
                <a:solidFill>
                  <a:srgbClr val="15324D"/>
                </a:solidFill>
                <a:latin typeface="Trebuchet MS"/>
                <a:ea typeface="Trebuchet MS"/>
              </a:rPr>
              <a:t>Président</a:t>
            </a:r>
            <a:r>
              <a:rPr lang="it-IT" sz="800" b="0" i="1" strike="noStrike" spc="-1" dirty="0">
                <a:solidFill>
                  <a:srgbClr val="15324D"/>
                </a:solidFill>
                <a:latin typeface="Trebuchet MS"/>
                <a:ea typeface="Trebuchet MS"/>
              </a:rPr>
              <a:t> d'</a:t>
            </a:r>
            <a:r>
              <a:rPr lang="it-IT" sz="800" b="0" i="1" strike="noStrike" spc="-1" dirty="0" err="1">
                <a:solidFill>
                  <a:srgbClr val="15324D"/>
                </a:solidFill>
                <a:latin typeface="Trebuchet MS"/>
                <a:ea typeface="Trebuchet MS"/>
              </a:rPr>
              <a:t>Honneur</a:t>
            </a:r>
            <a:endParaRPr lang="it-IT" sz="800" b="0" strike="noStrike" spc="-1" dirty="0">
              <a:latin typeface="Arial"/>
            </a:endParaRPr>
          </a:p>
        </p:txBody>
      </p:sp>
      <p:pic>
        <p:nvPicPr>
          <p:cNvPr id="317" name="Picture 2"/>
          <p:cNvPicPr/>
          <p:nvPr/>
        </p:nvPicPr>
        <p:blipFill>
          <a:blip r:embed="rId15"/>
          <a:stretch/>
        </p:blipFill>
        <p:spPr>
          <a:xfrm>
            <a:off x="6653921" y="747899"/>
            <a:ext cx="791640" cy="936000"/>
          </a:xfrm>
          <a:prstGeom prst="rect">
            <a:avLst/>
          </a:prstGeom>
          <a:ln>
            <a:noFill/>
          </a:ln>
          <a:effectLst>
            <a:outerShdw blurRad="292100" dist="139700" dir="2700000" algn="ctr" rotWithShape="0">
              <a:srgbClr val="000000">
                <a:alpha val="65000"/>
              </a:srgbClr>
            </a:outerShdw>
          </a:effectLst>
        </p:spPr>
      </p:pic>
      <p:pic>
        <p:nvPicPr>
          <p:cNvPr id="318" name="Picture 2"/>
          <p:cNvPicPr/>
          <p:nvPr/>
        </p:nvPicPr>
        <p:blipFill>
          <a:blip r:embed="rId16"/>
          <a:stretch/>
        </p:blipFill>
        <p:spPr>
          <a:xfrm>
            <a:off x="4519731" y="2542283"/>
            <a:ext cx="792000" cy="936000"/>
          </a:xfrm>
          <a:prstGeom prst="rect">
            <a:avLst/>
          </a:prstGeom>
          <a:ln>
            <a:noFill/>
          </a:ln>
          <a:effectLst>
            <a:outerShdw blurRad="292100" dist="139700" dir="2700000" algn="ctr" rotWithShape="0">
              <a:srgbClr val="000000">
                <a:alpha val="65000"/>
              </a:srgbClr>
            </a:outerShdw>
          </a:effectLst>
        </p:spPr>
      </p:pic>
      <p:pic>
        <p:nvPicPr>
          <p:cNvPr id="45" name="Picture 1"/>
          <p:cNvPicPr/>
          <p:nvPr/>
        </p:nvPicPr>
        <p:blipFill>
          <a:blip r:embed="rId17"/>
          <a:stretch/>
        </p:blipFill>
        <p:spPr>
          <a:xfrm>
            <a:off x="4519661" y="4372151"/>
            <a:ext cx="792000" cy="936000"/>
          </a:xfrm>
          <a:prstGeom prst="rect">
            <a:avLst/>
          </a:prstGeom>
          <a:ln>
            <a:noFill/>
          </a:ln>
          <a:effectLst>
            <a:outerShdw blurRad="292100" dist="139700" dir="2700000" algn="tl" rotWithShape="0">
              <a:srgbClr val="333333">
                <a:alpha val="65000"/>
              </a:srgbClr>
            </a:outerShdw>
          </a:effectLst>
        </p:spPr>
      </p:pic>
      <p:sp>
        <p:nvSpPr>
          <p:cNvPr id="48" name="CustomShape 18"/>
          <p:cNvSpPr/>
          <p:nvPr/>
        </p:nvSpPr>
        <p:spPr>
          <a:xfrm>
            <a:off x="4377189" y="5406959"/>
            <a:ext cx="1054650"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800" b="1" spc="-1" dirty="0">
                <a:solidFill>
                  <a:srgbClr val="15324D"/>
                </a:solidFill>
                <a:latin typeface="Trebuchet MS"/>
                <a:ea typeface="Trebuchet MS"/>
              </a:rPr>
              <a:t>Colin TOOMEY</a:t>
            </a:r>
          </a:p>
          <a:p>
            <a:pPr algn="ctr">
              <a:lnSpc>
                <a:spcPct val="100000"/>
              </a:lnSpc>
            </a:pPr>
            <a:r>
              <a:rPr lang="it-IT" sz="800" b="1" strike="noStrike" spc="-1" dirty="0">
                <a:solidFill>
                  <a:srgbClr val="15324D"/>
                </a:solidFill>
                <a:latin typeface="Trebuchet MS"/>
                <a:ea typeface="Trebuchet MS"/>
              </a:rPr>
              <a:t>(Australia)</a:t>
            </a:r>
          </a:p>
          <a:p>
            <a:pPr algn="ctr">
              <a:lnSpc>
                <a:spcPct val="100000"/>
              </a:lnSpc>
            </a:pPr>
            <a:r>
              <a:rPr lang="it-IT" sz="800" b="0" i="1" strike="noStrike" spc="-1" dirty="0" err="1">
                <a:solidFill>
                  <a:srgbClr val="15324D"/>
                </a:solidFill>
                <a:latin typeface="Trebuchet MS"/>
                <a:ea typeface="Trebuchet MS"/>
              </a:rPr>
              <a:t>Past</a:t>
            </a:r>
            <a:r>
              <a:rPr lang="it-IT" sz="800" b="0" i="1" strike="noStrike" spc="-1" dirty="0">
                <a:solidFill>
                  <a:srgbClr val="15324D"/>
                </a:solidFill>
                <a:latin typeface="Trebuchet MS"/>
                <a:ea typeface="Trebuchet MS"/>
              </a:rPr>
              <a:t> </a:t>
            </a:r>
            <a:r>
              <a:rPr lang="it-IT" sz="800" b="0" i="1" strike="noStrike" spc="-1" dirty="0" err="1">
                <a:solidFill>
                  <a:srgbClr val="15324D"/>
                </a:solidFill>
                <a:latin typeface="Trebuchet MS"/>
                <a:ea typeface="Trebuchet MS"/>
              </a:rPr>
              <a:t>President</a:t>
            </a:r>
            <a:endParaRPr lang="it-IT" sz="800" b="0" i="1" strike="noStrike" spc="-1" dirty="0">
              <a:solidFill>
                <a:srgbClr val="15324D"/>
              </a:solidFill>
              <a:latin typeface="Trebuchet MS"/>
              <a:ea typeface="Trebuchet MS"/>
            </a:endParaRPr>
          </a:p>
          <a:p>
            <a:pPr algn="ctr">
              <a:lnSpc>
                <a:spcPct val="100000"/>
              </a:lnSpc>
            </a:pPr>
            <a:r>
              <a:rPr lang="it-IT" sz="800" b="0" i="1" strike="noStrike" spc="-1" dirty="0">
                <a:solidFill>
                  <a:srgbClr val="15324D"/>
                </a:solidFill>
                <a:latin typeface="Trebuchet MS"/>
                <a:ea typeface="Trebuchet MS"/>
              </a:rPr>
              <a:t>2015-2017</a:t>
            </a:r>
            <a:endParaRPr lang="it-IT" sz="800" b="0" strike="noStrike" spc="-1" dirty="0">
              <a:latin typeface="Arial"/>
            </a:endParaRPr>
          </a:p>
          <a:p>
            <a:pPr algn="ctr">
              <a:lnSpc>
                <a:spcPct val="100000"/>
              </a:lnSpc>
            </a:pPr>
            <a:r>
              <a:rPr lang="it-IT" sz="800" b="0" i="1" strike="noStrike" spc="-1" dirty="0">
                <a:solidFill>
                  <a:srgbClr val="15324D"/>
                </a:solidFill>
                <a:latin typeface="Trebuchet MS"/>
                <a:ea typeface="Trebuchet MS"/>
              </a:rPr>
              <a:t>Président d'Honneur</a:t>
            </a:r>
            <a:endParaRPr lang="it-IT" sz="800" b="0" strike="noStrike" spc="-1" dirty="0">
              <a:latin typeface="Arial"/>
            </a:endParaRPr>
          </a:p>
        </p:txBody>
      </p:sp>
      <p:sp>
        <p:nvSpPr>
          <p:cNvPr id="46" name="CustomShape 1">
            <a:extLst>
              <a:ext uri="{FF2B5EF4-FFF2-40B4-BE49-F238E27FC236}">
                <a16:creationId xmlns:a16="http://schemas.microsoft.com/office/drawing/2014/main" id="{3B743121-62B2-7244-B319-1C5706894E3A}"/>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47" name="Picture 4">
            <a:extLst>
              <a:ext uri="{FF2B5EF4-FFF2-40B4-BE49-F238E27FC236}">
                <a16:creationId xmlns:a16="http://schemas.microsoft.com/office/drawing/2014/main" id="{D23E61D4-AFF0-D14D-BD58-431E11D42746}"/>
              </a:ext>
            </a:extLst>
          </p:cNvPr>
          <p:cNvPicPr/>
          <p:nvPr/>
        </p:nvPicPr>
        <p:blipFill>
          <a:blip r:embed="rId18"/>
          <a:stretch/>
        </p:blipFill>
        <p:spPr>
          <a:xfrm>
            <a:off x="200520" y="6320880"/>
            <a:ext cx="1800000" cy="420120"/>
          </a:xfrm>
          <a:prstGeom prst="rect">
            <a:avLst/>
          </a:prstGeom>
          <a:ln w="12600">
            <a:noFill/>
          </a:ln>
        </p:spPr>
      </p:pic>
      <p:pic>
        <p:nvPicPr>
          <p:cNvPr id="2" name="Picture 1">
            <a:extLst>
              <a:ext uri="{FF2B5EF4-FFF2-40B4-BE49-F238E27FC236}">
                <a16:creationId xmlns:a16="http://schemas.microsoft.com/office/drawing/2014/main" id="{0412438F-BD7B-F8D5-BE0C-0AC6BF98B45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2398" y="4372151"/>
            <a:ext cx="795058" cy="936000"/>
          </a:xfrm>
          <a:prstGeom prst="rect">
            <a:avLst/>
          </a:prstGeom>
          <a:effectLst>
            <a:outerShdw blurRad="292100" dist="139700" dir="2700000" algn="ctr" rotWithShape="0">
              <a:srgbClr val="000000">
                <a:alpha val="65000"/>
              </a:srgbClr>
            </a:outerShdw>
          </a:effectLst>
        </p:spPr>
      </p:pic>
      <p:sp>
        <p:nvSpPr>
          <p:cNvPr id="3" name="CustomShape 18">
            <a:extLst>
              <a:ext uri="{FF2B5EF4-FFF2-40B4-BE49-F238E27FC236}">
                <a16:creationId xmlns:a16="http://schemas.microsoft.com/office/drawing/2014/main" id="{E1DB72A1-59D5-9AA7-FB77-FA5B3A4B21AD}"/>
              </a:ext>
            </a:extLst>
          </p:cNvPr>
          <p:cNvSpPr/>
          <p:nvPr/>
        </p:nvSpPr>
        <p:spPr>
          <a:xfrm>
            <a:off x="5371161" y="5406959"/>
            <a:ext cx="1070378"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800" b="1" spc="-1" dirty="0" err="1">
                <a:solidFill>
                  <a:srgbClr val="15324D"/>
                </a:solidFill>
                <a:latin typeface="Trebuchet MS"/>
                <a:ea typeface="Trebuchet MS"/>
              </a:rPr>
              <a:t>Roderick</a:t>
            </a:r>
            <a:r>
              <a:rPr lang="it-IT" sz="800" b="1" spc="-1" dirty="0">
                <a:solidFill>
                  <a:srgbClr val="15324D"/>
                </a:solidFill>
                <a:latin typeface="Trebuchet MS"/>
                <a:ea typeface="Trebuchet MS"/>
              </a:rPr>
              <a:t> LEVEJAC</a:t>
            </a:r>
          </a:p>
          <a:p>
            <a:pPr algn="ctr">
              <a:lnSpc>
                <a:spcPct val="100000"/>
              </a:lnSpc>
            </a:pPr>
            <a:r>
              <a:rPr lang="it-IT" sz="800" b="1" strike="noStrike" spc="-1" dirty="0">
                <a:solidFill>
                  <a:srgbClr val="15324D"/>
                </a:solidFill>
                <a:latin typeface="Trebuchet MS"/>
                <a:ea typeface="Trebuchet MS"/>
              </a:rPr>
              <a:t>(France)</a:t>
            </a:r>
          </a:p>
          <a:p>
            <a:pPr algn="ctr">
              <a:lnSpc>
                <a:spcPct val="100000"/>
              </a:lnSpc>
            </a:pPr>
            <a:r>
              <a:rPr lang="it-IT" sz="800" b="0" i="1" strike="noStrike" spc="-1" dirty="0" err="1">
                <a:solidFill>
                  <a:srgbClr val="15324D"/>
                </a:solidFill>
                <a:latin typeface="Trebuchet MS"/>
                <a:ea typeface="Trebuchet MS"/>
              </a:rPr>
              <a:t>Past</a:t>
            </a:r>
            <a:r>
              <a:rPr lang="it-IT" sz="800" b="0" i="1" strike="noStrike" spc="-1" dirty="0">
                <a:solidFill>
                  <a:srgbClr val="15324D"/>
                </a:solidFill>
                <a:latin typeface="Trebuchet MS"/>
                <a:ea typeface="Trebuchet MS"/>
              </a:rPr>
              <a:t> </a:t>
            </a:r>
            <a:r>
              <a:rPr lang="it-IT" sz="800" b="0" i="1" strike="noStrike" spc="-1" dirty="0" err="1">
                <a:solidFill>
                  <a:srgbClr val="15324D"/>
                </a:solidFill>
                <a:latin typeface="Trebuchet MS"/>
                <a:ea typeface="Trebuchet MS"/>
              </a:rPr>
              <a:t>President</a:t>
            </a:r>
            <a:endParaRPr lang="it-IT" sz="800" b="0" i="1" strike="noStrike" spc="-1" dirty="0">
              <a:solidFill>
                <a:srgbClr val="15324D"/>
              </a:solidFill>
              <a:latin typeface="Trebuchet MS"/>
              <a:ea typeface="Trebuchet MS"/>
            </a:endParaRPr>
          </a:p>
          <a:p>
            <a:pPr algn="ctr">
              <a:lnSpc>
                <a:spcPct val="100000"/>
              </a:lnSpc>
            </a:pPr>
            <a:r>
              <a:rPr lang="it-IT" sz="800" b="0" i="1" strike="noStrike" spc="-1" dirty="0">
                <a:solidFill>
                  <a:srgbClr val="15324D"/>
                </a:solidFill>
                <a:latin typeface="Trebuchet MS"/>
                <a:ea typeface="Trebuchet MS"/>
              </a:rPr>
              <a:t>2019-2021</a:t>
            </a:r>
            <a:endParaRPr lang="it-IT" sz="800" b="0" strike="noStrike" spc="-1" dirty="0">
              <a:latin typeface="Arial"/>
            </a:endParaRPr>
          </a:p>
          <a:p>
            <a:pPr algn="ctr">
              <a:lnSpc>
                <a:spcPct val="100000"/>
              </a:lnSpc>
            </a:pPr>
            <a:r>
              <a:rPr lang="it-IT" sz="800" b="0" i="1" strike="noStrike" spc="-1" dirty="0">
                <a:solidFill>
                  <a:srgbClr val="15324D"/>
                </a:solidFill>
                <a:latin typeface="Trebuchet MS"/>
                <a:ea typeface="Trebuchet MS"/>
              </a:rPr>
              <a:t>Président d'Honneur</a:t>
            </a:r>
            <a:endParaRPr lang="it-IT" sz="800" b="0" strike="noStrike" spc="-1" dirty="0">
              <a:latin typeface="Arial"/>
            </a:endParaRPr>
          </a:p>
        </p:txBody>
      </p:sp>
      <p:pic>
        <p:nvPicPr>
          <p:cNvPr id="4" name="Picture 3">
            <a:extLst>
              <a:ext uri="{FF2B5EF4-FFF2-40B4-BE49-F238E27FC236}">
                <a16:creationId xmlns:a16="http://schemas.microsoft.com/office/drawing/2014/main" id="{6F09B52F-805D-BFC7-7908-79843299F298}"/>
              </a:ext>
            </a:extLst>
          </p:cNvPr>
          <p:cNvPicPr>
            <a:picLocks noChangeAspect="1"/>
          </p:cNvPicPr>
          <p:nvPr/>
        </p:nvPicPr>
        <p:blipFill>
          <a:blip r:embed="rId20">
            <a:extLst>
              <a:ext uri="{28A0092B-C50C-407E-A947-70E740481C1C}">
                <a14:useLocalDpi xmlns:a14="http://schemas.microsoft.com/office/drawing/2010/main" val="0"/>
              </a:ext>
            </a:extLst>
          </a:blip>
          <a:srcRect l="11477" r="8505" b="6116"/>
          <a:stretch>
            <a:fillRect/>
          </a:stretch>
        </p:blipFill>
        <p:spPr>
          <a:xfrm>
            <a:off x="6635043" y="4372151"/>
            <a:ext cx="795600" cy="936000"/>
          </a:xfrm>
          <a:prstGeom prst="rect">
            <a:avLst/>
          </a:prstGeom>
        </p:spPr>
      </p:pic>
      <p:sp>
        <p:nvSpPr>
          <p:cNvPr id="5" name="CustomShape 18">
            <a:extLst>
              <a:ext uri="{FF2B5EF4-FFF2-40B4-BE49-F238E27FC236}">
                <a16:creationId xmlns:a16="http://schemas.microsoft.com/office/drawing/2014/main" id="{6072FF4F-2AEE-1B7C-2DCC-7F922B3DBA8F}"/>
              </a:ext>
            </a:extLst>
          </p:cNvPr>
          <p:cNvSpPr/>
          <p:nvPr/>
        </p:nvSpPr>
        <p:spPr>
          <a:xfrm>
            <a:off x="6367456" y="5406959"/>
            <a:ext cx="1329894"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800" b="1" spc="-1" dirty="0">
                <a:solidFill>
                  <a:srgbClr val="15324D"/>
                </a:solidFill>
                <a:latin typeface="Trebuchet MS"/>
                <a:ea typeface="Trebuchet MS"/>
              </a:rPr>
              <a:t>Anders </a:t>
            </a:r>
            <a:r>
              <a:rPr lang="en-GB" sz="800" dirty="0">
                <a:solidFill>
                  <a:srgbClr val="2A435E"/>
                </a:solidFill>
                <a:latin typeface="Trebuchet MS" panose="020B0703020202090204" pitchFamily="34" charset="0"/>
                <a:ea typeface="Verdana" panose="020B0604030504040204" pitchFamily="34" charset="0"/>
                <a:cs typeface="Verdana" panose="020B0604030504040204" pitchFamily="34" charset="0"/>
              </a:rPr>
              <a:t>ØLSTED JENSEN</a:t>
            </a:r>
            <a:endParaRPr lang="it-IT" sz="800" spc="-1" dirty="0">
              <a:solidFill>
                <a:srgbClr val="15324D"/>
              </a:solidFill>
              <a:latin typeface="Trebuchet MS" panose="020B0703020202090204" pitchFamily="34" charset="0"/>
              <a:ea typeface="Trebuchet MS"/>
            </a:endParaRPr>
          </a:p>
          <a:p>
            <a:pPr algn="ctr">
              <a:lnSpc>
                <a:spcPct val="100000"/>
              </a:lnSpc>
            </a:pPr>
            <a:r>
              <a:rPr lang="it-IT" sz="800" b="1" strike="noStrike" spc="-1" dirty="0">
                <a:solidFill>
                  <a:srgbClr val="15324D"/>
                </a:solidFill>
                <a:latin typeface="Trebuchet MS"/>
                <a:ea typeface="Trebuchet MS"/>
              </a:rPr>
              <a:t>(</a:t>
            </a:r>
            <a:r>
              <a:rPr lang="it-IT" sz="800" b="1" strike="noStrike" spc="-1" dirty="0" err="1">
                <a:solidFill>
                  <a:srgbClr val="15324D"/>
                </a:solidFill>
                <a:latin typeface="Trebuchet MS"/>
                <a:ea typeface="Trebuchet MS"/>
              </a:rPr>
              <a:t>Denmark</a:t>
            </a:r>
            <a:r>
              <a:rPr lang="it-IT" sz="800" b="1" strike="noStrike" spc="-1" dirty="0">
                <a:solidFill>
                  <a:srgbClr val="15324D"/>
                </a:solidFill>
                <a:latin typeface="Trebuchet MS"/>
                <a:ea typeface="Trebuchet MS"/>
              </a:rPr>
              <a:t>)</a:t>
            </a:r>
          </a:p>
          <a:p>
            <a:pPr algn="ctr">
              <a:lnSpc>
                <a:spcPct val="100000"/>
              </a:lnSpc>
            </a:pPr>
            <a:r>
              <a:rPr lang="it-IT" sz="800" b="0" i="1" strike="noStrike" spc="-1" dirty="0" err="1">
                <a:solidFill>
                  <a:srgbClr val="15324D"/>
                </a:solidFill>
                <a:latin typeface="Trebuchet MS"/>
                <a:ea typeface="Trebuchet MS"/>
              </a:rPr>
              <a:t>Past</a:t>
            </a:r>
            <a:r>
              <a:rPr lang="it-IT" sz="800" b="0" i="1" strike="noStrike" spc="-1" dirty="0">
                <a:solidFill>
                  <a:srgbClr val="15324D"/>
                </a:solidFill>
                <a:latin typeface="Trebuchet MS"/>
                <a:ea typeface="Trebuchet MS"/>
              </a:rPr>
              <a:t> </a:t>
            </a:r>
            <a:r>
              <a:rPr lang="it-IT" sz="800" b="0" i="1" strike="noStrike" spc="-1" dirty="0" err="1">
                <a:solidFill>
                  <a:srgbClr val="15324D"/>
                </a:solidFill>
                <a:latin typeface="Trebuchet MS"/>
                <a:ea typeface="Trebuchet MS"/>
              </a:rPr>
              <a:t>President</a:t>
            </a:r>
            <a:endParaRPr lang="it-IT" sz="800" b="0" i="1" strike="noStrike" spc="-1" dirty="0">
              <a:solidFill>
                <a:srgbClr val="15324D"/>
              </a:solidFill>
              <a:latin typeface="Trebuchet MS"/>
              <a:ea typeface="Trebuchet MS"/>
            </a:endParaRPr>
          </a:p>
          <a:p>
            <a:pPr algn="ctr">
              <a:lnSpc>
                <a:spcPct val="100000"/>
              </a:lnSpc>
            </a:pPr>
            <a:r>
              <a:rPr lang="it-IT" sz="800" b="0" i="1" strike="noStrike" spc="-1" dirty="0">
                <a:solidFill>
                  <a:srgbClr val="15324D"/>
                </a:solidFill>
                <a:latin typeface="Trebuchet MS"/>
                <a:ea typeface="Trebuchet MS"/>
              </a:rPr>
              <a:t>2021-2023</a:t>
            </a:r>
            <a:endParaRPr lang="it-IT" sz="800" b="0" strike="noStrike" spc="-1" dirty="0">
              <a:latin typeface="Arial"/>
            </a:endParaRPr>
          </a:p>
          <a:p>
            <a:pPr algn="ctr">
              <a:lnSpc>
                <a:spcPct val="100000"/>
              </a:lnSpc>
            </a:pPr>
            <a:r>
              <a:rPr lang="it-IT" sz="800" b="0" i="1" strike="noStrike" spc="-1" dirty="0">
                <a:solidFill>
                  <a:srgbClr val="15324D"/>
                </a:solidFill>
                <a:latin typeface="Trebuchet MS"/>
                <a:ea typeface="Trebuchet MS"/>
              </a:rPr>
              <a:t>Président d'Honneur</a:t>
            </a:r>
            <a:endParaRPr lang="it-IT" sz="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4935E0D8-DAF6-46E5-BAC0-0F326A320C41}" type="slidenum">
              <a:rPr lang="it-IT" sz="1500" b="0" strike="noStrike" spc="-1">
                <a:solidFill>
                  <a:srgbClr val="C0BC94"/>
                </a:solidFill>
                <a:latin typeface="Arial"/>
                <a:ea typeface="Arial"/>
              </a:rPr>
              <a:pPr algn="r">
                <a:lnSpc>
                  <a:spcPct val="100000"/>
                </a:lnSpc>
              </a:pPr>
              <a:t>13</a:t>
            </a:fld>
            <a:endParaRPr lang="it-IT" sz="1500" b="0" strike="noStrike" spc="-1">
              <a:latin typeface="Times New Roman"/>
            </a:endParaRPr>
          </a:p>
        </p:txBody>
      </p:sp>
      <p:sp>
        <p:nvSpPr>
          <p:cNvPr id="322"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3200" b="0" strike="noStrike" spc="-1">
                <a:solidFill>
                  <a:srgbClr val="F2F2F2"/>
                </a:solidFill>
                <a:latin typeface="Verdana"/>
                <a:ea typeface="Verdana"/>
              </a:rPr>
              <a:t>  Les Clefs d'Or » Congresses </a:t>
            </a:r>
            <a:endParaRPr lang="it-IT" sz="3200" b="0" strike="noStrike" spc="-1">
              <a:latin typeface="Arial"/>
            </a:endParaRPr>
          </a:p>
        </p:txBody>
      </p:sp>
      <p:sp>
        <p:nvSpPr>
          <p:cNvPr id="323" name="CustomShape 4"/>
          <p:cNvSpPr/>
          <p:nvPr/>
        </p:nvSpPr>
        <p:spPr>
          <a:xfrm>
            <a:off x="84600" y="-27360"/>
            <a:ext cx="9727920" cy="649800"/>
          </a:xfrm>
          <a:prstGeom prst="rect">
            <a:avLst/>
          </a:prstGeom>
          <a:noFill/>
          <a:ln w="12600">
            <a:noFill/>
          </a:ln>
        </p:spPr>
        <p:style>
          <a:lnRef idx="0">
            <a:scrgbClr r="0" g="0" b="0"/>
          </a:lnRef>
          <a:fillRef idx="0">
            <a:scrgbClr r="0" g="0" b="0"/>
          </a:fillRef>
          <a:effectRef idx="0">
            <a:scrgbClr r="0" g="0" b="0"/>
          </a:effectRef>
          <a:fontRef idx="minor"/>
        </p:style>
        <p:txBody>
          <a:bodyPr/>
          <a:lstStyle/>
          <a:p>
            <a:endParaRPr lang="en-GB"/>
          </a:p>
        </p:txBody>
      </p:sp>
      <p:sp>
        <p:nvSpPr>
          <p:cNvPr id="324" name="CustomShape 5"/>
          <p:cNvSpPr/>
          <p:nvPr/>
        </p:nvSpPr>
        <p:spPr>
          <a:xfrm>
            <a:off x="380880" y="894240"/>
            <a:ext cx="8316000" cy="6696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800" b="0" strike="noStrike" spc="-1">
                <a:solidFill>
                  <a:srgbClr val="000000"/>
                </a:solidFill>
                <a:latin typeface="Verdana"/>
                <a:ea typeface="Verdana"/>
              </a:rPr>
              <a:t>Chronology of Les Clefs d'Or International Congress</a:t>
            </a:r>
            <a:endParaRPr lang="it-IT" sz="1800" b="0" strike="noStrike" spc="-1">
              <a:latin typeface="Arial"/>
            </a:endParaRPr>
          </a:p>
          <a:p>
            <a:pPr>
              <a:lnSpc>
                <a:spcPct val="100000"/>
              </a:lnSpc>
            </a:pPr>
            <a:r>
              <a:rPr lang="it-IT" sz="1800" b="0" strike="noStrike" spc="-1">
                <a:solidFill>
                  <a:srgbClr val="000000"/>
                </a:solidFill>
                <a:latin typeface="Verdana"/>
                <a:ea typeface="Verdana"/>
              </a:rPr>
              <a:t>Host Cities</a:t>
            </a:r>
            <a:r>
              <a:rPr lang="it-IT" sz="2000" b="0" strike="noStrike" spc="-1">
                <a:solidFill>
                  <a:srgbClr val="FFFFFF"/>
                </a:solidFill>
                <a:latin typeface="Verdana"/>
                <a:ea typeface="Verdana"/>
              </a:rPr>
              <a:t> </a:t>
            </a:r>
            <a:r>
              <a:rPr lang="it-IT" sz="2000" b="0" strike="noStrike" spc="-1">
                <a:solidFill>
                  <a:srgbClr val="FFFFFF"/>
                </a:solidFill>
                <a:latin typeface="Georgia"/>
                <a:ea typeface="Georgia"/>
              </a:rPr>
              <a:t>of Les Clefs d'Or International Congress Host Cities </a:t>
            </a:r>
            <a:endParaRPr lang="it-IT" sz="2000" b="0" strike="noStrike" spc="-1">
              <a:latin typeface="Arial"/>
            </a:endParaRPr>
          </a:p>
        </p:txBody>
      </p:sp>
      <p:sp>
        <p:nvSpPr>
          <p:cNvPr id="325" name="CustomShape 6"/>
          <p:cNvSpPr/>
          <p:nvPr/>
        </p:nvSpPr>
        <p:spPr>
          <a:xfrm>
            <a:off x="395280" y="1527858"/>
            <a:ext cx="2522160" cy="4435902"/>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200" b="0" strike="noStrike" spc="-1" dirty="0">
                <a:solidFill>
                  <a:srgbClr val="1E476D"/>
                </a:solidFill>
                <a:latin typeface="Trebuchet MS"/>
                <a:ea typeface="Trebuchet MS"/>
              </a:rPr>
              <a:t>1951:  </a:t>
            </a:r>
            <a:r>
              <a:rPr lang="it-IT" sz="1200" b="0" i="1" strike="noStrike" spc="-1" dirty="0">
                <a:solidFill>
                  <a:srgbClr val="1E476D"/>
                </a:solidFill>
                <a:latin typeface="Trebuchet MS"/>
                <a:ea typeface="Trebuchet MS"/>
              </a:rPr>
              <a:t>Sierres*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1952:  Cannes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1953:  San Remo</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1954:  Munich</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1955:  Marrakesh/Paris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1956:  Montreux</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1957:  Dublin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1958:  Brussels/Berlin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1959:  London/Lourdes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1960:  Amsterdam</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1961:  Vienna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1962:  Copenhagen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1963:  Nice</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1964:  Tangier/Casablanca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1965:  Madrid</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1966:  Geneva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1967:  Athens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1968:  Brussels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1970:  St. Moritz</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1971:  Dublin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1972:  Palma de Mallorca</a:t>
            </a:r>
          </a:p>
          <a:p>
            <a:pPr>
              <a:lnSpc>
                <a:spcPct val="100000"/>
              </a:lnSpc>
            </a:pPr>
            <a:r>
              <a:rPr lang="it-IT" sz="1200" spc="-1" dirty="0">
                <a:solidFill>
                  <a:srgbClr val="1E476D"/>
                </a:solidFill>
                <a:latin typeface="Trebuchet MS"/>
                <a:ea typeface="Trebuchet MS"/>
              </a:rPr>
              <a:t>1973:  Munich</a:t>
            </a:r>
          </a:p>
          <a:p>
            <a:pPr>
              <a:lnSpc>
                <a:spcPct val="100000"/>
              </a:lnSpc>
            </a:pPr>
            <a:r>
              <a:rPr lang="it-IT" sz="1200" b="0" strike="noStrike" spc="-1" dirty="0">
                <a:solidFill>
                  <a:srgbClr val="1E476D"/>
                </a:solidFill>
                <a:latin typeface="Trebuchet MS"/>
                <a:ea typeface="Trebuchet MS"/>
              </a:rPr>
              <a:t>1974:  Tel Aviv</a:t>
            </a:r>
          </a:p>
          <a:p>
            <a:r>
              <a:rPr lang="it-IT" sz="1200" b="0" strike="noStrike" spc="-1" dirty="0">
                <a:solidFill>
                  <a:srgbClr val="1E476D"/>
                </a:solidFill>
                <a:latin typeface="Trebuchet MS"/>
                <a:ea typeface="Trebuchet MS"/>
              </a:rPr>
              <a:t>1975:  London</a:t>
            </a:r>
            <a:endParaRPr lang="it-IT" sz="1200" b="0" strike="noStrike" spc="-1" dirty="0">
              <a:latin typeface="Arial"/>
            </a:endParaRPr>
          </a:p>
          <a:p>
            <a:pPr>
              <a:lnSpc>
                <a:spcPct val="100000"/>
              </a:lnSpc>
            </a:pPr>
            <a:endParaRPr lang="it-IT" sz="1200" b="0" strike="noStrike" spc="-1" dirty="0">
              <a:latin typeface="Arial"/>
            </a:endParaRPr>
          </a:p>
        </p:txBody>
      </p:sp>
      <p:sp>
        <p:nvSpPr>
          <p:cNvPr id="326" name="CustomShape 7"/>
          <p:cNvSpPr/>
          <p:nvPr/>
        </p:nvSpPr>
        <p:spPr>
          <a:xfrm>
            <a:off x="2894400" y="1527858"/>
            <a:ext cx="2522160" cy="4435902"/>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200" b="0" strike="noStrike" spc="-1" dirty="0">
                <a:solidFill>
                  <a:srgbClr val="1E476D"/>
                </a:solidFill>
                <a:latin typeface="Trebuchet MS"/>
                <a:ea typeface="Trebuchet MS"/>
              </a:rPr>
              <a:t>1976:  Lisbon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1977:  Copenhagen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1978:  Vienna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1979:  Rome</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1980:  Monte Carlo</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1981:  Dublin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1982:  Barcelona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1983:  Funchal/Madeira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1984:  Munich</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1985:  Sorrento</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1986:  Tel Aviv</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1987:  Washington DC</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1988:  Budapest</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1989:  Paris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1991:  Gothenburg</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1991:  Costa del Sol</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1992:  Marrakech</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1993:  Singapore</a:t>
            </a:r>
          </a:p>
          <a:p>
            <a:pPr>
              <a:lnSpc>
                <a:spcPct val="100000"/>
              </a:lnSpc>
            </a:pPr>
            <a:r>
              <a:rPr lang="it-IT" sz="1200" spc="-1" dirty="0">
                <a:solidFill>
                  <a:srgbClr val="1E476D"/>
                </a:solidFill>
                <a:latin typeface="Trebuchet MS"/>
              </a:rPr>
              <a:t>1994:  Sydney</a:t>
            </a:r>
          </a:p>
          <a:p>
            <a:pPr>
              <a:lnSpc>
                <a:spcPct val="100000"/>
              </a:lnSpc>
            </a:pPr>
            <a:r>
              <a:rPr lang="it-IT" sz="1200" b="0" strike="noStrike" spc="-1" dirty="0">
                <a:solidFill>
                  <a:srgbClr val="1E476D"/>
                </a:solidFill>
                <a:latin typeface="Trebuchet MS"/>
              </a:rPr>
              <a:t>1995:  Jerusalem</a:t>
            </a:r>
          </a:p>
          <a:p>
            <a:pPr>
              <a:lnSpc>
                <a:spcPct val="100000"/>
              </a:lnSpc>
            </a:pPr>
            <a:r>
              <a:rPr lang="it-IT" sz="1200" spc="-1" dirty="0">
                <a:solidFill>
                  <a:srgbClr val="1E476D"/>
                </a:solidFill>
                <a:latin typeface="Trebuchet MS"/>
              </a:rPr>
              <a:t>1996:  Rome</a:t>
            </a:r>
          </a:p>
          <a:p>
            <a:pPr>
              <a:lnSpc>
                <a:spcPct val="100000"/>
              </a:lnSpc>
            </a:pPr>
            <a:r>
              <a:rPr lang="it-IT" sz="1200" b="0" strike="noStrike" spc="-1" dirty="0">
                <a:solidFill>
                  <a:srgbClr val="1E476D"/>
                </a:solidFill>
                <a:latin typeface="Trebuchet MS"/>
              </a:rPr>
              <a:t>1997:  Budapest</a:t>
            </a:r>
          </a:p>
          <a:p>
            <a:pPr>
              <a:lnSpc>
                <a:spcPct val="100000"/>
              </a:lnSpc>
            </a:pPr>
            <a:r>
              <a:rPr lang="it-IT" sz="1200" b="0" strike="noStrike" spc="-1" dirty="0">
                <a:solidFill>
                  <a:srgbClr val="1E476D"/>
                </a:solidFill>
                <a:latin typeface="Trebuchet MS"/>
                <a:ea typeface="Trebuchet MS"/>
              </a:rPr>
              <a:t>1999:  </a:t>
            </a:r>
            <a:r>
              <a:rPr lang="it-IT" sz="1200" b="0" strike="noStrike" spc="-1" dirty="0" err="1">
                <a:solidFill>
                  <a:srgbClr val="1E476D"/>
                </a:solidFill>
                <a:latin typeface="Trebuchet MS"/>
                <a:ea typeface="Trebuchet MS"/>
              </a:rPr>
              <a:t>Prague</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2000:  Guangzhou</a:t>
            </a:r>
            <a:endParaRPr lang="it-IT" sz="1200" b="0" strike="noStrike" spc="-1" dirty="0">
              <a:latin typeface="Arial"/>
            </a:endParaRPr>
          </a:p>
          <a:p>
            <a:pPr>
              <a:lnSpc>
                <a:spcPct val="100000"/>
              </a:lnSpc>
            </a:pPr>
            <a:endParaRPr lang="it-IT" sz="1200" b="0" strike="noStrike" spc="-1" dirty="0">
              <a:solidFill>
                <a:srgbClr val="1E476D"/>
              </a:solidFill>
              <a:latin typeface="Trebuchet MS"/>
            </a:endParaRPr>
          </a:p>
          <a:p>
            <a:pPr>
              <a:lnSpc>
                <a:spcPct val="100000"/>
              </a:lnSpc>
            </a:pPr>
            <a:endParaRPr lang="it-IT" sz="1200" b="0" strike="noStrike" spc="-1" dirty="0">
              <a:latin typeface="Arial"/>
            </a:endParaRPr>
          </a:p>
        </p:txBody>
      </p:sp>
      <p:sp>
        <p:nvSpPr>
          <p:cNvPr id="327" name="CustomShape 8"/>
          <p:cNvSpPr/>
          <p:nvPr/>
        </p:nvSpPr>
        <p:spPr>
          <a:xfrm>
            <a:off x="5393520" y="1563840"/>
            <a:ext cx="2522160" cy="45064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200" b="0" strike="noStrike" spc="-1" dirty="0">
                <a:solidFill>
                  <a:srgbClr val="1E476D"/>
                </a:solidFill>
                <a:latin typeface="Trebuchet MS"/>
                <a:ea typeface="Trebuchet MS"/>
              </a:rPr>
              <a:t>2001:  </a:t>
            </a:r>
            <a:r>
              <a:rPr lang="it-IT" sz="1200" b="0" strike="noStrike" spc="-1" dirty="0" err="1">
                <a:solidFill>
                  <a:srgbClr val="1E476D"/>
                </a:solidFill>
                <a:latin typeface="Trebuchet MS"/>
                <a:ea typeface="Trebuchet MS"/>
              </a:rPr>
              <a:t>Brussels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2002:  </a:t>
            </a:r>
            <a:r>
              <a:rPr lang="it-IT" sz="1200" b="0" strike="noStrike" spc="-1" dirty="0" err="1">
                <a:solidFill>
                  <a:srgbClr val="1E476D"/>
                </a:solidFill>
                <a:latin typeface="Trebuchet MS"/>
                <a:ea typeface="Trebuchet MS"/>
              </a:rPr>
              <a:t>Athens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2003:  </a:t>
            </a:r>
            <a:r>
              <a:rPr lang="it-IT" sz="1200" b="0" strike="noStrike" spc="-1" dirty="0" err="1">
                <a:solidFill>
                  <a:srgbClr val="1E476D"/>
                </a:solidFill>
                <a:latin typeface="Trebuchet MS"/>
                <a:ea typeface="Trebuchet MS"/>
              </a:rPr>
              <a:t>Biarritz</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2004:  Tangier/Fes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2005:  Manila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2006:  Washington DC</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2007:  Vienna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2008:  Copenhagen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2009:  Hangzhou</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2010:  </a:t>
            </a:r>
            <a:r>
              <a:rPr lang="it-IT" sz="1200" b="0" strike="noStrike" spc="-1" dirty="0" err="1">
                <a:solidFill>
                  <a:srgbClr val="1E476D"/>
                </a:solidFill>
                <a:latin typeface="Trebuchet MS"/>
                <a:ea typeface="Trebuchet MS"/>
              </a:rPr>
              <a:t>Lisbon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2011:  Toronto</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2012:  London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2013:  </a:t>
            </a:r>
            <a:r>
              <a:rPr lang="it-IT" sz="1200" b="0" strike="noStrike" spc="-1" dirty="0" err="1">
                <a:solidFill>
                  <a:srgbClr val="1E476D"/>
                </a:solidFill>
                <a:latin typeface="Trebuchet MS"/>
                <a:ea typeface="Trebuchet MS"/>
              </a:rPr>
              <a:t>Queenstown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2014:  Kuala Lumpur</a:t>
            </a:r>
            <a:br>
              <a:rPr dirty="0"/>
            </a:br>
            <a:r>
              <a:rPr lang="it-IT" sz="1200" b="0" strike="noStrike" spc="-1" dirty="0">
                <a:solidFill>
                  <a:srgbClr val="1E476D"/>
                </a:solidFill>
                <a:latin typeface="Trebuchet MS"/>
                <a:ea typeface="Trebuchet MS"/>
              </a:rPr>
              <a:t>2015:  Mendoza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2016:  Dubai</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2017:  </a:t>
            </a:r>
            <a:r>
              <a:rPr lang="it-IT" sz="1200" b="0" strike="noStrike" spc="-1" dirty="0" err="1">
                <a:solidFill>
                  <a:srgbClr val="1E476D"/>
                </a:solidFill>
                <a:latin typeface="Trebuchet MS"/>
                <a:ea typeface="Trebuchet MS"/>
              </a:rPr>
              <a:t>Berlin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2018:  Seoul</a:t>
            </a:r>
          </a:p>
          <a:p>
            <a:pPr>
              <a:lnSpc>
                <a:spcPct val="100000"/>
              </a:lnSpc>
            </a:pPr>
            <a:r>
              <a:rPr lang="it-IT" sz="1200" spc="-1" dirty="0">
                <a:solidFill>
                  <a:srgbClr val="1E476D"/>
                </a:solidFill>
                <a:latin typeface="Trebuchet MS"/>
              </a:rPr>
              <a:t>2019:  Cannes</a:t>
            </a:r>
          </a:p>
          <a:p>
            <a:pPr>
              <a:lnSpc>
                <a:spcPct val="100000"/>
              </a:lnSpc>
            </a:pPr>
            <a:r>
              <a:rPr lang="it-IT" sz="1200" spc="-1" dirty="0">
                <a:solidFill>
                  <a:srgbClr val="1E476D"/>
                </a:solidFill>
                <a:latin typeface="Trebuchet MS"/>
              </a:rPr>
              <a:t>2020:  New Delhi (</a:t>
            </a:r>
            <a:r>
              <a:rPr lang="it-IT" sz="1200" spc="-1" dirty="0" err="1">
                <a:solidFill>
                  <a:srgbClr val="1E476D"/>
                </a:solidFill>
                <a:latin typeface="Trebuchet MS"/>
              </a:rPr>
              <a:t>cancelled</a:t>
            </a:r>
            <a:r>
              <a:rPr lang="it-IT" sz="1200" spc="-1" dirty="0">
                <a:solidFill>
                  <a:srgbClr val="1E476D"/>
                </a:solidFill>
                <a:latin typeface="Trebuchet MS"/>
              </a:rPr>
              <a:t>)</a:t>
            </a:r>
          </a:p>
          <a:p>
            <a:pPr>
              <a:lnSpc>
                <a:spcPct val="100000"/>
              </a:lnSpc>
            </a:pPr>
            <a:r>
              <a:rPr lang="it-IT" sz="1200" spc="-1" dirty="0">
                <a:solidFill>
                  <a:srgbClr val="1E476D"/>
                </a:solidFill>
                <a:latin typeface="Trebuchet MS"/>
              </a:rPr>
              <a:t>2023</a:t>
            </a:r>
            <a:r>
              <a:rPr lang="it-IT" sz="1200" spc="-1" dirty="0">
                <a:solidFill>
                  <a:srgbClr val="1E476D"/>
                </a:solidFill>
                <a:latin typeface="Arial"/>
              </a:rPr>
              <a:t>:  Istanbul</a:t>
            </a:r>
          </a:p>
          <a:p>
            <a:pPr>
              <a:lnSpc>
                <a:spcPct val="100000"/>
              </a:lnSpc>
            </a:pPr>
            <a:r>
              <a:rPr lang="it-IT" sz="1200" spc="-1" dirty="0">
                <a:solidFill>
                  <a:srgbClr val="1E476D"/>
                </a:solidFill>
                <a:latin typeface="Arial"/>
              </a:rPr>
              <a:t>2024:  Bali</a:t>
            </a:r>
          </a:p>
          <a:p>
            <a:pPr>
              <a:lnSpc>
                <a:spcPct val="100000"/>
              </a:lnSpc>
            </a:pPr>
            <a:r>
              <a:rPr lang="it-IT" sz="1200" spc="-1" dirty="0">
                <a:solidFill>
                  <a:srgbClr val="1E476D"/>
                </a:solidFill>
                <a:latin typeface="Arial"/>
              </a:rPr>
              <a:t>2025:  Madrid</a:t>
            </a:r>
          </a:p>
          <a:p>
            <a:pPr>
              <a:lnSpc>
                <a:spcPct val="100000"/>
              </a:lnSpc>
            </a:pPr>
            <a:r>
              <a:rPr lang="it-IT" sz="1200" spc="-1" dirty="0">
                <a:solidFill>
                  <a:srgbClr val="1E476D"/>
                </a:solidFill>
                <a:latin typeface="Trebuchet MS"/>
              </a:rPr>
              <a:t>2026:  Sydney</a:t>
            </a:r>
          </a:p>
        </p:txBody>
      </p:sp>
      <p:sp>
        <p:nvSpPr>
          <p:cNvPr id="328" name="CustomShape 9"/>
          <p:cNvSpPr/>
          <p:nvPr/>
        </p:nvSpPr>
        <p:spPr>
          <a:xfrm>
            <a:off x="7753860" y="942840"/>
            <a:ext cx="1886040" cy="4968360"/>
          </a:xfrm>
          <a:prstGeom prst="rect">
            <a:avLst/>
          </a:prstGeom>
          <a:gradFill rotWithShape="0">
            <a:gsLst>
              <a:gs pos="0">
                <a:srgbClr val="C2AF92"/>
              </a:gs>
              <a:gs pos="100000">
                <a:srgbClr val="E4DBCE"/>
              </a:gs>
            </a:gsLst>
            <a:lin ang="5400000"/>
          </a:gradFill>
          <a:ln w="12600">
            <a:noFill/>
          </a:ln>
        </p:spPr>
        <p:style>
          <a:lnRef idx="0">
            <a:scrgbClr r="0" g="0" b="0"/>
          </a:lnRef>
          <a:fillRef idx="0">
            <a:scrgbClr r="0" g="0" b="0"/>
          </a:fillRef>
          <a:effectRef idx="0">
            <a:scrgbClr r="0" g="0" b="0"/>
          </a:effectRef>
          <a:fontRef idx="minor"/>
        </p:style>
        <p:txBody>
          <a:bodyPr/>
          <a:lstStyle/>
          <a:p>
            <a:endParaRPr lang="en-GB"/>
          </a:p>
        </p:txBody>
      </p:sp>
      <p:sp>
        <p:nvSpPr>
          <p:cNvPr id="329" name="CustomShape 10"/>
          <p:cNvSpPr/>
          <p:nvPr/>
        </p:nvSpPr>
        <p:spPr>
          <a:xfrm>
            <a:off x="10041384" y="3756600"/>
            <a:ext cx="1830960" cy="14900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1400" b="0" strike="noStrike" spc="-1" dirty="0">
                <a:solidFill>
                  <a:srgbClr val="0F243E"/>
                </a:solidFill>
                <a:latin typeface="Georgia"/>
                <a:ea typeface="Georgia"/>
              </a:rPr>
              <a:t>Future </a:t>
            </a:r>
            <a:r>
              <a:rPr lang="it-IT" sz="1400" b="0" strike="noStrike" spc="-1" dirty="0" err="1">
                <a:solidFill>
                  <a:srgbClr val="0F243E"/>
                </a:solidFill>
                <a:latin typeface="Georgia"/>
                <a:ea typeface="Georgia"/>
              </a:rPr>
              <a:t>Congresses</a:t>
            </a:r>
            <a:r>
              <a:rPr lang="it-IT" sz="1400" b="0" strike="noStrike" spc="-1" dirty="0">
                <a:solidFill>
                  <a:srgbClr val="0F243E"/>
                </a:solidFill>
                <a:latin typeface="Georgia"/>
                <a:ea typeface="Georgia"/>
              </a:rPr>
              <a:t>:</a:t>
            </a:r>
            <a:endParaRPr lang="it-IT" sz="1400" b="0" strike="noStrike" spc="-1" dirty="0">
              <a:latin typeface="Arial"/>
            </a:endParaRPr>
          </a:p>
          <a:p>
            <a:pPr>
              <a:lnSpc>
                <a:spcPct val="100000"/>
              </a:lnSpc>
            </a:pPr>
            <a:endParaRPr lang="it-IT" sz="1400" b="0" strike="noStrike" spc="-1" dirty="0">
              <a:latin typeface="Arial"/>
            </a:endParaRPr>
          </a:p>
          <a:p>
            <a:pPr>
              <a:lnSpc>
                <a:spcPct val="100000"/>
              </a:lnSpc>
            </a:pPr>
            <a:endParaRPr lang="it-IT" sz="1400" b="0" strike="noStrike" spc="-1" dirty="0">
              <a:latin typeface="Arial"/>
            </a:endParaRPr>
          </a:p>
          <a:p>
            <a:pPr algn="ctr">
              <a:lnSpc>
                <a:spcPct val="100000"/>
              </a:lnSpc>
            </a:pPr>
            <a:r>
              <a:rPr lang="it-IT" sz="1200" b="1" strike="noStrike" spc="-1" dirty="0">
                <a:solidFill>
                  <a:srgbClr val="1C2A34"/>
                </a:solidFill>
                <a:latin typeface="Trebuchet MS"/>
                <a:ea typeface="Trebuchet MS"/>
              </a:rPr>
              <a:t>2020: Delhi, India (March 26-31)</a:t>
            </a:r>
            <a:endParaRPr lang="it-IT" sz="1200" b="0" strike="noStrike" spc="-1" dirty="0">
              <a:latin typeface="Arial"/>
            </a:endParaRPr>
          </a:p>
          <a:p>
            <a:pPr algn="ctr">
              <a:lnSpc>
                <a:spcPct val="100000"/>
              </a:lnSpc>
            </a:pPr>
            <a:endParaRPr lang="it-IT" sz="1200" b="1" strike="noStrike" spc="-1" dirty="0">
              <a:solidFill>
                <a:srgbClr val="1C2A34"/>
              </a:solidFill>
              <a:latin typeface="Trebuchet MS"/>
              <a:ea typeface="Trebuchet MS"/>
            </a:endParaRPr>
          </a:p>
          <a:p>
            <a:pPr algn="ctr">
              <a:lnSpc>
                <a:spcPct val="100000"/>
              </a:lnSpc>
            </a:pPr>
            <a:r>
              <a:rPr lang="it-IT" sz="1200" b="1" i="1" strike="noStrike" spc="-1" dirty="0">
                <a:solidFill>
                  <a:srgbClr val="1C2A34"/>
                </a:solidFill>
                <a:latin typeface="Trebuchet MS"/>
                <a:ea typeface="Trebuchet MS"/>
              </a:rPr>
              <a:t>2021:  Doha, Qatar</a:t>
            </a:r>
          </a:p>
          <a:p>
            <a:pPr algn="ctr">
              <a:lnSpc>
                <a:spcPct val="100000"/>
              </a:lnSpc>
            </a:pPr>
            <a:r>
              <a:rPr lang="it-IT" sz="1200" b="1" i="1" spc="-1" dirty="0">
                <a:solidFill>
                  <a:srgbClr val="1C2A34"/>
                </a:solidFill>
                <a:latin typeface="Trebuchet MS"/>
                <a:ea typeface="Trebuchet MS"/>
              </a:rPr>
              <a:t>(March 27-April 1)</a:t>
            </a:r>
            <a:endParaRPr lang="it-IT" sz="1200" b="0" strike="noStrike" spc="-1" dirty="0">
              <a:latin typeface="Arial"/>
            </a:endParaRPr>
          </a:p>
        </p:txBody>
      </p:sp>
      <p:pic>
        <p:nvPicPr>
          <p:cNvPr id="330" name="image1.png"/>
          <p:cNvPicPr/>
          <p:nvPr/>
        </p:nvPicPr>
        <p:blipFill>
          <a:blip r:embed="rId2"/>
          <a:stretch/>
        </p:blipFill>
        <p:spPr>
          <a:xfrm>
            <a:off x="7761060" y="2498580"/>
            <a:ext cx="1871640" cy="1856880"/>
          </a:xfrm>
          <a:prstGeom prst="rect">
            <a:avLst/>
          </a:prstGeom>
          <a:ln>
            <a:noFill/>
          </a:ln>
          <a:effectLst>
            <a:outerShdw blurRad="292100" dist="139700" dir="2700000" algn="tl" rotWithShape="0">
              <a:srgbClr val="333333">
                <a:alpha val="65000"/>
              </a:srgbClr>
            </a:outerShdw>
          </a:effectLst>
        </p:spPr>
      </p:pic>
      <p:sp>
        <p:nvSpPr>
          <p:cNvPr id="14" name="CustomShape 1">
            <a:extLst>
              <a:ext uri="{FF2B5EF4-FFF2-40B4-BE49-F238E27FC236}">
                <a16:creationId xmlns:a16="http://schemas.microsoft.com/office/drawing/2014/main" id="{2991ACAA-6702-3E49-8EA1-7638A98C7109}"/>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5" name="Picture 4">
            <a:extLst>
              <a:ext uri="{FF2B5EF4-FFF2-40B4-BE49-F238E27FC236}">
                <a16:creationId xmlns:a16="http://schemas.microsoft.com/office/drawing/2014/main" id="{7AD7266D-B573-7B47-8D00-B4AB9CC2A6A6}"/>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520" y="730080"/>
            <a:ext cx="4164775" cy="5288274"/>
          </a:xfrm>
          <a:prstGeom prst="rect">
            <a:avLst/>
          </a:prstGeom>
          <a:solidFill>
            <a:schemeClr val="tx2">
              <a:lumMod val="50000"/>
            </a:schemeClr>
          </a:solidFill>
          <a:ln w="34925">
            <a:solidFill>
              <a:schemeClr val="bg2">
                <a:lumMod val="50000"/>
                <a:alpha val="6862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1" name="Picture 5"/>
          <p:cNvPicPr/>
          <p:nvPr/>
        </p:nvPicPr>
        <p:blipFill>
          <a:blip r:embed="rId3"/>
          <a:stretch/>
        </p:blipFill>
        <p:spPr>
          <a:xfrm>
            <a:off x="7594541" y="3913851"/>
            <a:ext cx="648000" cy="648000"/>
          </a:xfrm>
          <a:prstGeom prst="rect">
            <a:avLst/>
          </a:prstGeom>
          <a:ln>
            <a:noFill/>
          </a:ln>
        </p:spPr>
      </p:pic>
      <p:sp>
        <p:nvSpPr>
          <p:cNvPr id="332"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46C0AEE3-C3DD-488A-B8E8-6CCA058BE664}" type="slidenum">
              <a:rPr lang="it-IT" sz="1500" b="0" strike="noStrike" spc="-1">
                <a:solidFill>
                  <a:srgbClr val="C0BC94"/>
                </a:solidFill>
                <a:latin typeface="Arial"/>
                <a:ea typeface="Arial"/>
              </a:rPr>
              <a:pPr algn="r">
                <a:lnSpc>
                  <a:spcPct val="100000"/>
                </a:lnSpc>
              </a:pPr>
              <a:t>14</a:t>
            </a:fld>
            <a:endParaRPr lang="it-IT" sz="1500" b="0" strike="noStrike" spc="-1">
              <a:latin typeface="Times New Roman"/>
            </a:endParaRPr>
          </a:p>
        </p:txBody>
      </p:sp>
      <p:sp>
        <p:nvSpPr>
          <p:cNvPr id="335" name="CustomShape 3"/>
          <p:cNvSpPr/>
          <p:nvPr/>
        </p:nvSpPr>
        <p:spPr>
          <a:xfrm>
            <a:off x="0" y="-27360"/>
            <a:ext cx="9948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2800" b="0" strike="noStrike" spc="-1">
                <a:solidFill>
                  <a:srgbClr val="F2F2F2"/>
                </a:solidFill>
                <a:latin typeface="Verdana"/>
                <a:ea typeface="Verdana"/>
              </a:rPr>
              <a:t> Les Clefs d'Or Award (Young Concierge of the Year) </a:t>
            </a:r>
            <a:endParaRPr lang="it-IT" sz="2800" b="0" strike="noStrike" spc="-1">
              <a:latin typeface="Arial"/>
            </a:endParaRPr>
          </a:p>
        </p:txBody>
      </p:sp>
      <p:sp>
        <p:nvSpPr>
          <p:cNvPr id="336" name="CustomShape 4"/>
          <p:cNvSpPr/>
          <p:nvPr/>
        </p:nvSpPr>
        <p:spPr>
          <a:xfrm>
            <a:off x="56520" y="-27360"/>
            <a:ext cx="9727920" cy="6404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600" b="0" strike="noStrike" spc="-1">
                <a:solidFill>
                  <a:srgbClr val="F6F5F2"/>
                </a:solidFill>
                <a:latin typeface="Verdana"/>
                <a:ea typeface="Verdana"/>
              </a:rPr>
              <a:t> </a:t>
            </a:r>
            <a:endParaRPr lang="it-IT" sz="3600" b="0" strike="noStrike" spc="-1">
              <a:latin typeface="Arial"/>
            </a:endParaRPr>
          </a:p>
        </p:txBody>
      </p:sp>
      <p:sp>
        <p:nvSpPr>
          <p:cNvPr id="341" name="CustomShape 9"/>
          <p:cNvSpPr/>
          <p:nvPr/>
        </p:nvSpPr>
        <p:spPr>
          <a:xfrm>
            <a:off x="149088" y="778787"/>
            <a:ext cx="3995528" cy="1859897"/>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117360" indent="-117000" algn="ctr">
              <a:lnSpc>
                <a:spcPct val="100000"/>
              </a:lnSpc>
              <a:spcBef>
                <a:spcPts val="499"/>
              </a:spcBef>
            </a:pPr>
            <a:r>
              <a:rPr lang="en-GB" sz="1400" b="1" strike="noStrike" spc="-1" dirty="0">
                <a:solidFill>
                  <a:schemeClr val="bg1"/>
                </a:solidFill>
                <a:latin typeface="Verdana"/>
                <a:ea typeface="Verdana"/>
              </a:rPr>
              <a:t>Candidate Qualifications</a:t>
            </a:r>
            <a:endParaRPr lang="en-GB" b="1" strike="noStrike" spc="-1" dirty="0">
              <a:solidFill>
                <a:schemeClr val="bg1"/>
              </a:solidFill>
              <a:latin typeface="Arial"/>
            </a:endParaRPr>
          </a:p>
          <a:p>
            <a:pPr marL="117360" indent="-117000">
              <a:lnSpc>
                <a:spcPct val="100000"/>
              </a:lnSpc>
              <a:spcBef>
                <a:spcPts val="201"/>
              </a:spcBef>
            </a:pPr>
            <a:r>
              <a:rPr lang="en-GB" sz="1000" i="1" strike="noStrike" spc="-1" dirty="0">
                <a:solidFill>
                  <a:schemeClr val="bg1"/>
                </a:solidFill>
                <a:latin typeface="Verdana" panose="020B0604030504040204" pitchFamily="34" charset="0"/>
                <a:ea typeface="Verdana" panose="020B0604030504040204" pitchFamily="34" charset="0"/>
              </a:rPr>
              <a:t>Candidates must be:</a:t>
            </a:r>
            <a:endParaRPr lang="en-GB" sz="1000" strike="noStrike" spc="-1" dirty="0">
              <a:solidFill>
                <a:schemeClr val="bg1"/>
              </a:solidFill>
              <a:latin typeface="Verdana" panose="020B0604030504040204" pitchFamily="34" charset="0"/>
              <a:ea typeface="Verdana" panose="020B0604030504040204" pitchFamily="34" charset="0"/>
            </a:endParaRP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A Clefs d’Or member.</a:t>
            </a: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Nominated by his/her member section.</a:t>
            </a: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Fluent in English.</a:t>
            </a: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Participating at his/her first international congress.</a:t>
            </a: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Under 35 years of age at the start of the General Assembly.</a:t>
            </a: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Have the title </a:t>
            </a:r>
            <a:r>
              <a:rPr lang="en-GB" sz="1000" b="1" i="1" strike="noStrike" spc="-1" dirty="0">
                <a:solidFill>
                  <a:schemeClr val="bg1"/>
                </a:solidFill>
                <a:latin typeface="Verdana" panose="020B0604030504040204" pitchFamily="34" charset="0"/>
                <a:ea typeface="Verdana" panose="020B0604030504040204" pitchFamily="34" charset="0"/>
              </a:rPr>
              <a:t>Concierge </a:t>
            </a:r>
            <a:r>
              <a:rPr lang="en-GB" sz="1000" b="0" strike="noStrike" spc="-1" dirty="0">
                <a:solidFill>
                  <a:schemeClr val="bg1"/>
                </a:solidFill>
                <a:latin typeface="Verdana" panose="020B0604030504040204" pitchFamily="34" charset="0"/>
                <a:ea typeface="Verdana" panose="020B0604030504040204" pitchFamily="34" charset="0"/>
              </a:rPr>
              <a:t>and a hotel-issued business card.</a:t>
            </a:r>
          </a:p>
        </p:txBody>
      </p:sp>
      <p:sp>
        <p:nvSpPr>
          <p:cNvPr id="342" name="CustomShape 10"/>
          <p:cNvSpPr/>
          <p:nvPr/>
        </p:nvSpPr>
        <p:spPr>
          <a:xfrm>
            <a:off x="4299168" y="4594953"/>
            <a:ext cx="5485272" cy="1423418"/>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just">
              <a:lnSpc>
                <a:spcPct val="100000"/>
              </a:lnSpc>
            </a:pPr>
            <a:r>
              <a:rPr lang="it-IT" sz="1100" b="0" strike="noStrike" spc="-1" dirty="0">
                <a:solidFill>
                  <a:srgbClr val="15324D"/>
                </a:solidFill>
                <a:latin typeface="Verdana"/>
                <a:ea typeface="Verdana"/>
              </a:rPr>
              <a:t>Candidates complete a comprehensive written exam on the history of Les Clefs d’Or, geography and general knowledge. They submit an essay on their interest in the profession as well as their aspirations. In addition, candidates must do special projects (produce a video and write a Keys to Your City article for the UICH website).  E</a:t>
            </a:r>
            <a:r>
              <a:rPr lang="it-IT" sz="1100" spc="-1" dirty="0">
                <a:solidFill>
                  <a:srgbClr val="15324D"/>
                </a:solidFill>
                <a:latin typeface="Verdana"/>
                <a:ea typeface="Verdana"/>
              </a:rPr>
              <a:t>ach year is slightly different as the award is ever-evolving. </a:t>
            </a:r>
            <a:r>
              <a:rPr lang="it-IT" sz="1100" b="0" strike="noStrike" spc="-1" dirty="0">
                <a:solidFill>
                  <a:srgbClr val="15324D"/>
                </a:solidFill>
                <a:latin typeface="Verdana"/>
                <a:ea typeface="Verdana"/>
              </a:rPr>
              <a:t>At the congress, candidates undergo personal interviews. Presentation and personality count toward the final outcome of this friendly contest.</a:t>
            </a:r>
            <a:endParaRPr lang="it-IT" sz="1100" b="0" strike="noStrike" spc="-1" dirty="0">
              <a:latin typeface="Arial"/>
            </a:endParaRPr>
          </a:p>
        </p:txBody>
      </p:sp>
      <p:sp>
        <p:nvSpPr>
          <p:cNvPr id="343" name="CustomShape 11"/>
          <p:cNvSpPr/>
          <p:nvPr/>
        </p:nvSpPr>
        <p:spPr>
          <a:xfrm>
            <a:off x="138232" y="4394874"/>
            <a:ext cx="4006385" cy="1734470"/>
          </a:xfrm>
          <a:prstGeom prst="rect">
            <a:avLst/>
          </a:prstGeom>
          <a:noFill/>
          <a:ln w="25560">
            <a:noFill/>
            <a:bevel/>
          </a:ln>
        </p:spPr>
        <p:style>
          <a:lnRef idx="0">
            <a:scrgbClr r="0" g="0" b="0"/>
          </a:lnRef>
          <a:fillRef idx="0">
            <a:scrgbClr r="0" g="0" b="0"/>
          </a:fillRef>
          <a:effectRef idx="0">
            <a:scrgbClr r="0" g="0" b="0"/>
          </a:effectRef>
          <a:fontRef idx="minor"/>
        </p:style>
        <p:txBody>
          <a:bodyPr/>
          <a:lstStyle/>
          <a:p>
            <a:endParaRPr lang="en-GB"/>
          </a:p>
        </p:txBody>
      </p:sp>
      <p:sp>
        <p:nvSpPr>
          <p:cNvPr id="344" name="CustomShape 12"/>
          <p:cNvSpPr/>
          <p:nvPr/>
        </p:nvSpPr>
        <p:spPr>
          <a:xfrm>
            <a:off x="138232" y="4086938"/>
            <a:ext cx="4006384" cy="1885665"/>
          </a:xfrm>
          <a:prstGeom prst="rect">
            <a:avLst/>
          </a:prstGeom>
          <a:noFill/>
          <a:ln w="12600">
            <a:noFill/>
          </a:ln>
        </p:spPr>
        <p:style>
          <a:lnRef idx="0">
            <a:scrgbClr r="0" g="0" b="0"/>
          </a:lnRef>
          <a:fillRef idx="0">
            <a:scrgbClr r="0" g="0" b="0"/>
          </a:fillRef>
          <a:effectRef idx="0">
            <a:scrgbClr r="0" g="0" b="0"/>
          </a:effectRef>
          <a:fontRef idx="minor"/>
        </p:style>
        <p:txBody>
          <a:bodyPr lIns="72000" tIns="72000" rIns="72000" bIns="72000"/>
          <a:lstStyle/>
          <a:p>
            <a:pPr algn="ctr">
              <a:lnSpc>
                <a:spcPct val="100000"/>
              </a:lnSpc>
              <a:spcBef>
                <a:spcPts val="99"/>
              </a:spcBef>
            </a:pPr>
            <a:r>
              <a:rPr lang="en-GB" sz="1400" b="1" strike="noStrike" spc="-1" dirty="0">
                <a:solidFill>
                  <a:schemeClr val="bg1"/>
                </a:solidFill>
                <a:latin typeface="Verdana"/>
                <a:ea typeface="Verdana"/>
              </a:rPr>
              <a:t>History of the Award</a:t>
            </a:r>
          </a:p>
          <a:p>
            <a:pPr>
              <a:lnSpc>
                <a:spcPct val="100000"/>
              </a:lnSpc>
              <a:spcBef>
                <a:spcPts val="99"/>
              </a:spcBef>
            </a:pPr>
            <a:endParaRPr lang="en-GB" sz="500" spc="-1" dirty="0">
              <a:solidFill>
                <a:schemeClr val="bg1"/>
              </a:solidFill>
              <a:latin typeface="Verdana"/>
              <a:ea typeface="Verdana"/>
            </a:endParaRPr>
          </a:p>
          <a:p>
            <a:pPr>
              <a:lnSpc>
                <a:spcPct val="100000"/>
              </a:lnSpc>
              <a:spcBef>
                <a:spcPts val="99"/>
              </a:spcBef>
            </a:pPr>
            <a:r>
              <a:rPr lang="en-GB" sz="1000" b="0" strike="noStrike" spc="-1" dirty="0">
                <a:solidFill>
                  <a:schemeClr val="bg1"/>
                </a:solidFill>
                <a:latin typeface="Verdana"/>
                <a:ea typeface="Verdana"/>
              </a:rPr>
              <a:t>The award was created in 2008 as a way to honour the memory of Andy </a:t>
            </a:r>
            <a:r>
              <a:rPr lang="en-GB" sz="1000" b="0" strike="noStrike" spc="-1" dirty="0" err="1">
                <a:solidFill>
                  <a:schemeClr val="bg1"/>
                </a:solidFill>
                <a:latin typeface="Verdana"/>
                <a:ea typeface="Verdana"/>
              </a:rPr>
              <a:t>Pongco</a:t>
            </a:r>
            <a:r>
              <a:rPr lang="en-GB" sz="1000" b="0" strike="noStrike" spc="-1" dirty="0">
                <a:solidFill>
                  <a:schemeClr val="bg1"/>
                </a:solidFill>
                <a:latin typeface="Verdana"/>
                <a:ea typeface="Verdana"/>
              </a:rPr>
              <a:t> (InterContinental Manila), whose passion was to mentor young concierges. Had illness not prevailed, Mr. </a:t>
            </a:r>
            <a:r>
              <a:rPr lang="en-GB" sz="1000" b="0" strike="noStrike" spc="-1" dirty="0" err="1">
                <a:solidFill>
                  <a:schemeClr val="bg1"/>
                </a:solidFill>
                <a:latin typeface="Verdana"/>
                <a:ea typeface="Verdana"/>
              </a:rPr>
              <a:t>Pongco</a:t>
            </a:r>
            <a:r>
              <a:rPr lang="en-GB" sz="1000" b="0" strike="noStrike" spc="-1" dirty="0">
                <a:solidFill>
                  <a:schemeClr val="bg1"/>
                </a:solidFill>
                <a:latin typeface="Verdana"/>
                <a:ea typeface="Verdana"/>
              </a:rPr>
              <a:t> would have been elected International President in Vienna in 2007.  </a:t>
            </a:r>
          </a:p>
          <a:p>
            <a:pPr algn="just">
              <a:lnSpc>
                <a:spcPct val="100000"/>
              </a:lnSpc>
              <a:spcBef>
                <a:spcPts val="99"/>
              </a:spcBef>
            </a:pPr>
            <a:endParaRPr lang="en-GB" sz="1000" spc="-1" dirty="0">
              <a:solidFill>
                <a:schemeClr val="bg1"/>
              </a:solidFill>
              <a:latin typeface="Verdana"/>
              <a:ea typeface="Verdana"/>
            </a:endParaRPr>
          </a:p>
          <a:p>
            <a:pPr>
              <a:lnSpc>
                <a:spcPct val="100000"/>
              </a:lnSpc>
              <a:spcBef>
                <a:spcPts val="99"/>
              </a:spcBef>
            </a:pPr>
            <a:r>
              <a:rPr lang="en-GB" sz="1000" b="0" strike="noStrike" spc="-1" dirty="0">
                <a:solidFill>
                  <a:schemeClr val="bg1"/>
                </a:solidFill>
                <a:latin typeface="Verdana"/>
                <a:ea typeface="Verdana"/>
              </a:rPr>
              <a:t>Each year the award honours the </a:t>
            </a:r>
            <a:r>
              <a:rPr lang="en-GB" sz="1000" spc="-1" dirty="0">
                <a:solidFill>
                  <a:schemeClr val="bg1"/>
                </a:solidFill>
                <a:latin typeface="Verdana"/>
                <a:ea typeface="Verdana"/>
              </a:rPr>
              <a:t>memory of a past Les Clefs d’Or visionary .  Other </a:t>
            </a:r>
            <a:r>
              <a:rPr lang="en-GB" sz="1000" spc="-1" dirty="0" err="1">
                <a:solidFill>
                  <a:schemeClr val="bg1"/>
                </a:solidFill>
                <a:latin typeface="Verdana"/>
                <a:ea typeface="Verdana"/>
              </a:rPr>
              <a:t>honorees</a:t>
            </a:r>
            <a:r>
              <a:rPr lang="en-GB" sz="1000" spc="-1" dirty="0">
                <a:solidFill>
                  <a:schemeClr val="bg1"/>
                </a:solidFill>
                <a:latin typeface="Verdana"/>
                <a:ea typeface="Verdana"/>
              </a:rPr>
              <a:t> have included Marjorie Silverman, Andre </a:t>
            </a:r>
            <a:r>
              <a:rPr lang="en-GB" sz="1000" spc="-1" dirty="0" err="1">
                <a:solidFill>
                  <a:schemeClr val="bg1"/>
                </a:solidFill>
                <a:latin typeface="Verdana"/>
                <a:ea typeface="Verdana"/>
              </a:rPr>
              <a:t>Damonte</a:t>
            </a:r>
            <a:r>
              <a:rPr lang="en-GB" sz="1000" spc="-1" dirty="0">
                <a:solidFill>
                  <a:schemeClr val="bg1"/>
                </a:solidFill>
                <a:latin typeface="Verdana"/>
                <a:ea typeface="Verdana"/>
              </a:rPr>
              <a:t>, and </a:t>
            </a:r>
            <a:r>
              <a:rPr lang="en-GB" sz="1000" b="0" strike="noStrike" spc="-1" dirty="0">
                <a:solidFill>
                  <a:schemeClr val="bg1"/>
                </a:solidFill>
                <a:latin typeface="Verdana"/>
                <a:ea typeface="Verdana"/>
              </a:rPr>
              <a:t>Pierre Quentin.</a:t>
            </a:r>
            <a:endParaRPr lang="en-GB" sz="1000" b="0" strike="noStrike" spc="-1" dirty="0">
              <a:solidFill>
                <a:schemeClr val="bg1"/>
              </a:solidFill>
              <a:latin typeface="Arial"/>
            </a:endParaRPr>
          </a:p>
        </p:txBody>
      </p:sp>
      <p:sp>
        <p:nvSpPr>
          <p:cNvPr id="345" name="CustomShape 13"/>
          <p:cNvSpPr/>
          <p:nvPr/>
        </p:nvSpPr>
        <p:spPr>
          <a:xfrm>
            <a:off x="138231" y="2681390"/>
            <a:ext cx="4006385" cy="1271421"/>
          </a:xfrm>
          <a:prstGeom prst="rect">
            <a:avLst/>
          </a:prstGeom>
          <a:noFill/>
          <a:ln w="28575">
            <a:noFill/>
          </a:ln>
        </p:spPr>
        <p:style>
          <a:lnRef idx="0">
            <a:scrgbClr r="0" g="0" b="0"/>
          </a:lnRef>
          <a:fillRef idx="0">
            <a:scrgbClr r="0" g="0" b="0"/>
          </a:fillRef>
          <a:effectRef idx="0">
            <a:scrgbClr r="0" g="0" b="0"/>
          </a:effectRef>
          <a:fontRef idx="minor"/>
        </p:style>
        <p:txBody>
          <a:bodyPr lIns="45720" tIns="45000" rIns="45720" bIns="45000"/>
          <a:lstStyle/>
          <a:p>
            <a:pPr marL="117360" indent="-117000" algn="ctr">
              <a:lnSpc>
                <a:spcPct val="100000"/>
              </a:lnSpc>
            </a:pPr>
            <a:r>
              <a:rPr lang="en-GB" sz="1400" b="1" strike="noStrike" spc="-1" dirty="0">
                <a:solidFill>
                  <a:schemeClr val="bg1"/>
                </a:solidFill>
                <a:latin typeface="Verdana" panose="020B0604030504040204" pitchFamily="34" charset="0"/>
                <a:ea typeface="Verdana" panose="020B0604030504040204" pitchFamily="34" charset="0"/>
              </a:rPr>
              <a:t>Point System for Judging </a:t>
            </a:r>
          </a:p>
          <a:p>
            <a:pPr marL="117360" indent="-117000" algn="ctr">
              <a:lnSpc>
                <a:spcPct val="100000"/>
              </a:lnSpc>
            </a:pPr>
            <a:r>
              <a:rPr lang="en-GB" sz="1400" b="1" strike="noStrike" spc="-1" dirty="0">
                <a:solidFill>
                  <a:schemeClr val="bg1"/>
                </a:solidFill>
                <a:latin typeface="Verdana" panose="020B0604030504040204" pitchFamily="34" charset="0"/>
                <a:ea typeface="Verdana" panose="020B0604030504040204" pitchFamily="34" charset="0"/>
              </a:rPr>
              <a:t>(</a:t>
            </a:r>
            <a:r>
              <a:rPr lang="en-GB" sz="1400" b="1" spc="-1" dirty="0">
                <a:solidFill>
                  <a:schemeClr val="bg1"/>
                </a:solidFill>
                <a:latin typeface="Verdana" panose="020B0604030504040204" pitchFamily="34" charset="0"/>
                <a:ea typeface="Verdana" panose="020B0604030504040204" pitchFamily="34" charset="0"/>
              </a:rPr>
              <a:t>T</a:t>
            </a:r>
            <a:r>
              <a:rPr lang="en-GB" sz="1400" b="1" strike="noStrike" spc="-1" dirty="0">
                <a:solidFill>
                  <a:schemeClr val="bg1"/>
                </a:solidFill>
                <a:latin typeface="Verdana" panose="020B0604030504040204" pitchFamily="34" charset="0"/>
                <a:ea typeface="Verdana" panose="020B0604030504040204" pitchFamily="34" charset="0"/>
              </a:rPr>
              <a:t>otal: 1500 points)</a:t>
            </a:r>
            <a:r>
              <a:rPr lang="en-GB" sz="1400" b="0" strike="noStrike" spc="-1" dirty="0">
                <a:solidFill>
                  <a:schemeClr val="bg1"/>
                </a:solidFill>
                <a:latin typeface="Verdana" panose="020B0604030504040204" pitchFamily="34" charset="0"/>
                <a:ea typeface="Verdana" panose="020B0604030504040204" pitchFamily="34" charset="0"/>
              </a:rPr>
              <a:t>: </a:t>
            </a:r>
          </a:p>
          <a:p>
            <a:pPr marL="117360" indent="-117000">
              <a:lnSpc>
                <a:spcPct val="100000"/>
              </a:lnSpc>
            </a:pPr>
            <a:endParaRPr lang="en-GB" sz="1200" b="0" strike="noStrike" spc="-1" dirty="0">
              <a:solidFill>
                <a:schemeClr val="bg1"/>
              </a:solidFill>
              <a:latin typeface="Arial"/>
            </a:endParaRPr>
          </a:p>
          <a:p>
            <a:pPr>
              <a:lnSpc>
                <a:spcPct val="100000"/>
              </a:lnSpc>
              <a:buFont typeface="Arial" panose="020B0604020202020204" pitchFamily="34" charset="0"/>
              <a:buChar char="•"/>
            </a:pPr>
            <a:r>
              <a:rPr lang="en-GB" sz="1200" i="1" spc="-1" dirty="0">
                <a:solidFill>
                  <a:schemeClr val="bg1"/>
                </a:solidFill>
                <a:latin typeface="Trebuchet MS"/>
                <a:ea typeface="Trebuchet MS"/>
              </a:rPr>
              <a:t>    </a:t>
            </a:r>
            <a:r>
              <a:rPr lang="en-GB" sz="1200" b="0" i="1" strike="noStrike" spc="-1" dirty="0">
                <a:solidFill>
                  <a:schemeClr val="bg1"/>
                </a:solidFill>
                <a:latin typeface="Trebuchet MS"/>
                <a:ea typeface="Trebuchet MS"/>
              </a:rPr>
              <a:t> </a:t>
            </a:r>
            <a:r>
              <a:rPr lang="en-GB" sz="1000" b="0" i="1" strike="noStrike" spc="-1" dirty="0">
                <a:solidFill>
                  <a:schemeClr val="bg1"/>
                </a:solidFill>
                <a:latin typeface="Verdana" panose="020B0604030504040204" pitchFamily="34" charset="0"/>
                <a:ea typeface="Verdana" panose="020B0604030504040204" pitchFamily="34" charset="0"/>
              </a:rPr>
              <a:t>E</a:t>
            </a:r>
            <a:r>
              <a:rPr lang="en-GB" sz="1000" i="1" spc="-1" dirty="0">
                <a:solidFill>
                  <a:schemeClr val="bg1"/>
                </a:solidFill>
                <a:latin typeface="Verdana" panose="020B0604030504040204" pitchFamily="34" charset="0"/>
                <a:ea typeface="Verdana" panose="020B0604030504040204" pitchFamily="34" charset="0"/>
              </a:rPr>
              <a:t>xam (4 parts totalling 885 points)</a:t>
            </a:r>
            <a:endParaRPr lang="en-GB" sz="1000" b="0" strike="noStrike" spc="-1" dirty="0">
              <a:solidFill>
                <a:schemeClr val="bg1"/>
              </a:solidFill>
              <a:latin typeface="Verdana" panose="020B0604030504040204" pitchFamily="34" charset="0"/>
              <a:ea typeface="Verdana" panose="020B0604030504040204" pitchFamily="34" charset="0"/>
            </a:endParaRPr>
          </a:p>
          <a:p>
            <a:pPr>
              <a:lnSpc>
                <a:spcPct val="100000"/>
              </a:lnSpc>
              <a:buFont typeface="Arial" panose="020B0604020202020204" pitchFamily="34" charset="0"/>
              <a:buChar char="•"/>
            </a:pPr>
            <a:r>
              <a:rPr lang="en-GB" sz="1000" b="0" i="1" strike="noStrike" spc="-1" dirty="0">
                <a:solidFill>
                  <a:schemeClr val="bg1"/>
                </a:solidFill>
                <a:latin typeface="Verdana" panose="020B0604030504040204" pitchFamily="34" charset="0"/>
                <a:ea typeface="Verdana" panose="020B0604030504040204" pitchFamily="34" charset="0"/>
              </a:rPr>
              <a:t>     Video (100 points)</a:t>
            </a:r>
          </a:p>
          <a:p>
            <a:pPr>
              <a:lnSpc>
                <a:spcPct val="100000"/>
              </a:lnSpc>
              <a:buFont typeface="Arial" panose="020B0604020202020204" pitchFamily="34" charset="0"/>
              <a:buChar char="•"/>
            </a:pPr>
            <a:r>
              <a:rPr lang="en-GB" sz="1000" i="1" spc="-1" dirty="0">
                <a:solidFill>
                  <a:schemeClr val="bg1"/>
                </a:solidFill>
                <a:latin typeface="Verdana" panose="020B0604030504040204" pitchFamily="34" charset="0"/>
                <a:ea typeface="Verdana" panose="020B0604030504040204" pitchFamily="34" charset="0"/>
              </a:rPr>
              <a:t>     Key to the City article (215 points)</a:t>
            </a:r>
            <a:endParaRPr lang="en-GB" sz="1000" b="0" strike="noStrike" spc="-1" dirty="0">
              <a:solidFill>
                <a:schemeClr val="bg1"/>
              </a:solidFill>
              <a:latin typeface="Verdana" panose="020B0604030504040204" pitchFamily="34" charset="0"/>
              <a:ea typeface="Verdana" panose="020B0604030504040204" pitchFamily="34" charset="0"/>
            </a:endParaRPr>
          </a:p>
          <a:p>
            <a:pPr>
              <a:lnSpc>
                <a:spcPct val="100000"/>
              </a:lnSpc>
              <a:buFont typeface="Arial" panose="020B0604020202020204" pitchFamily="34" charset="0"/>
              <a:buChar char="•"/>
            </a:pPr>
            <a:r>
              <a:rPr lang="en-GB" sz="1000" b="0" i="1" strike="noStrike" spc="-1" dirty="0">
                <a:solidFill>
                  <a:schemeClr val="bg1"/>
                </a:solidFill>
                <a:latin typeface="Verdana" panose="020B0604030504040204" pitchFamily="34" charset="0"/>
                <a:ea typeface="Verdana" panose="020B0604030504040204" pitchFamily="34" charset="0"/>
              </a:rPr>
              <a:t>     Conduct, Personality &amp; Charisma (300 points)</a:t>
            </a:r>
            <a:endParaRPr lang="en-GB" sz="1000" b="0" strike="noStrike" spc="-1" dirty="0">
              <a:solidFill>
                <a:schemeClr val="bg1"/>
              </a:solidFill>
              <a:latin typeface="Verdana" panose="020B0604030504040204" pitchFamily="34" charset="0"/>
              <a:ea typeface="Verdana" panose="020B0604030504040204" pitchFamily="34" charset="0"/>
            </a:endParaRPr>
          </a:p>
          <a:p>
            <a:pPr marL="117360" indent="-117000">
              <a:lnSpc>
                <a:spcPct val="100000"/>
              </a:lnSpc>
            </a:pPr>
            <a:r>
              <a:rPr lang="en-GB" sz="1200" b="0" i="1" strike="noStrike" spc="-1" dirty="0">
                <a:solidFill>
                  <a:schemeClr val="bg1"/>
                </a:solidFill>
                <a:latin typeface="Trebuchet MS"/>
                <a:ea typeface="Trebuchet MS"/>
              </a:rPr>
              <a:t>     </a:t>
            </a:r>
            <a:endParaRPr lang="en-GB" sz="1200" b="0" strike="noStrike" spc="-1" dirty="0">
              <a:solidFill>
                <a:schemeClr val="bg1"/>
              </a:solidFill>
              <a:latin typeface="Arial"/>
            </a:endParaRPr>
          </a:p>
        </p:txBody>
      </p:sp>
      <p:sp>
        <p:nvSpPr>
          <p:cNvPr id="346" name="CustomShape 14"/>
          <p:cNvSpPr/>
          <p:nvPr/>
        </p:nvSpPr>
        <p:spPr>
          <a:xfrm>
            <a:off x="4266182" y="677969"/>
            <a:ext cx="3768480" cy="3163719"/>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99"/>
              </a:spcBef>
            </a:pPr>
            <a:r>
              <a:rPr lang="it-IT" sz="1400" b="0"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Past</a:t>
            </a:r>
            <a:r>
              <a:rPr lang="it-IT" sz="14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1400" b="0"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Winners</a:t>
            </a:r>
            <a:r>
              <a:rPr lang="it-IT" sz="14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t>
            </a:r>
            <a:endParaRPr lang="it-IT" sz="14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pP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2008</a:t>
            </a:r>
            <a:r>
              <a:rPr lang="it-IT" sz="8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Tony Chang (</a:t>
            </a:r>
            <a:r>
              <a:rPr lang="it-IT" sz="8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Chinese</a:t>
            </a: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Taipei)</a:t>
            </a:r>
            <a:br>
              <a:rPr sz="800" dirty="0">
                <a:latin typeface="Verdana" panose="020B0604030504040204" pitchFamily="34" charset="0"/>
                <a:ea typeface="Verdana" panose="020B0604030504040204" pitchFamily="34" charset="0"/>
                <a:cs typeface="Verdana" panose="020B0604030504040204" pitchFamily="34" charset="0"/>
              </a:rPr>
            </a:b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by American Express</a:t>
            </a: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pP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2009</a:t>
            </a:r>
            <a:r>
              <a:rPr lang="it-IT" sz="8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Christophe Caron (France)</a:t>
            </a:r>
            <a:br>
              <a:rPr sz="800" dirty="0">
                <a:latin typeface="Verdana" panose="020B0604030504040204" pitchFamily="34" charset="0"/>
                <a:ea typeface="Verdana" panose="020B0604030504040204" pitchFamily="34" charset="0"/>
                <a:cs typeface="Verdana" panose="020B0604030504040204" pitchFamily="34" charset="0"/>
              </a:rPr>
            </a:b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by Elite </a:t>
            </a:r>
            <a:r>
              <a:rPr lang="it-IT" sz="8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Rent</a:t>
            </a: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-a-Car</a:t>
            </a: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pP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2010</a:t>
            </a:r>
            <a:r>
              <a:rPr lang="it-IT" sz="8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Benjamin </a:t>
            </a:r>
            <a:r>
              <a:rPr lang="it-IT" sz="8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Malpass</a:t>
            </a: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(Great Britain)</a:t>
            </a:r>
            <a:br>
              <a:rPr sz="800" dirty="0">
                <a:latin typeface="Verdana" panose="020B0604030504040204" pitchFamily="34" charset="0"/>
                <a:ea typeface="Verdana" panose="020B0604030504040204" pitchFamily="34" charset="0"/>
                <a:cs typeface="Verdana" panose="020B0604030504040204" pitchFamily="34" charset="0"/>
              </a:rPr>
            </a:b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by Gold Key Solutions</a:t>
            </a: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pP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2011</a:t>
            </a:r>
            <a:r>
              <a:rPr lang="it-IT" sz="8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Anabella</a:t>
            </a: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Peling</a:t>
            </a: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(Argentina)</a:t>
            </a:r>
            <a:br>
              <a:rPr sz="800" dirty="0">
                <a:latin typeface="Verdana" panose="020B0604030504040204" pitchFamily="34" charset="0"/>
                <a:ea typeface="Verdana" panose="020B0604030504040204" pitchFamily="34" charset="0"/>
                <a:cs typeface="Verdana" panose="020B0604030504040204" pitchFamily="34" charset="0"/>
              </a:rPr>
            </a:b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by Lucien Barrière</a:t>
            </a: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pP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2012</a:t>
            </a:r>
            <a:r>
              <a:rPr lang="it-IT" sz="8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Matthew </a:t>
            </a:r>
            <a:r>
              <a:rPr lang="it-IT" sz="8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Wu</a:t>
            </a: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(Canada)</a:t>
            </a:r>
            <a:br>
              <a:rPr sz="800" dirty="0">
                <a:latin typeface="Verdana" panose="020B0604030504040204" pitchFamily="34" charset="0"/>
                <a:ea typeface="Verdana" panose="020B0604030504040204" pitchFamily="34" charset="0"/>
                <a:cs typeface="Verdana" panose="020B0604030504040204" pitchFamily="34" charset="0"/>
              </a:rPr>
            </a:b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by Concierge Organizer</a:t>
            </a: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pP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2013</a:t>
            </a:r>
            <a:r>
              <a:rPr lang="it-IT" sz="8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Anna </a:t>
            </a:r>
            <a:r>
              <a:rPr lang="it-IT" sz="8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Endrihovskaia</a:t>
            </a: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(Russia)</a:t>
            </a:r>
            <a:br>
              <a:rPr sz="800" dirty="0">
                <a:latin typeface="Verdana" panose="020B0604030504040204" pitchFamily="34" charset="0"/>
                <a:ea typeface="Verdana" panose="020B0604030504040204" pitchFamily="34" charset="0"/>
                <a:cs typeface="Verdana" panose="020B0604030504040204" pitchFamily="34" charset="0"/>
              </a:rPr>
            </a:b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by </a:t>
            </a:r>
            <a:r>
              <a:rPr lang="it-IT" sz="8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GoConcierge</a:t>
            </a:r>
            <a:endPar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endPar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buClr>
                <a:srgbClr val="15324D"/>
              </a:buClr>
            </a:pPr>
            <a:r>
              <a:rPr lang="en-US" sz="800" b="1" spc="-1" dirty="0">
                <a:solidFill>
                  <a:srgbClr val="15324D"/>
                </a:solidFill>
                <a:latin typeface="Verdana" panose="020B0604030504040204" pitchFamily="34" charset="0"/>
                <a:ea typeface="Verdana" panose="020B0604030504040204" pitchFamily="34" charset="0"/>
                <a:cs typeface="Verdana" panose="020B0604030504040204" pitchFamily="34" charset="0"/>
              </a:rPr>
              <a:t>2014</a:t>
            </a:r>
            <a:r>
              <a:rPr lang="en-US" sz="800"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en-US" sz="800" b="1" spc="-1" dirty="0">
                <a:solidFill>
                  <a:srgbClr val="15324D"/>
                </a:solidFill>
                <a:latin typeface="Verdana" panose="020B0604030504040204" pitchFamily="34" charset="0"/>
                <a:ea typeface="Verdana" panose="020B0604030504040204" pitchFamily="34" charset="0"/>
                <a:cs typeface="Verdana" panose="020B0604030504040204" pitchFamily="34" charset="0"/>
              </a:rPr>
              <a:t>James Elliott (United Kingdom)</a:t>
            </a:r>
            <a:br>
              <a:rPr lang="en-US" sz="800" dirty="0">
                <a:latin typeface="Verdana" panose="020B0604030504040204" pitchFamily="34" charset="0"/>
                <a:ea typeface="Verdana" panose="020B0604030504040204" pitchFamily="34" charset="0"/>
                <a:cs typeface="Verdana" panose="020B0604030504040204" pitchFamily="34" charset="0"/>
              </a:rPr>
            </a:br>
            <a:r>
              <a:rPr lang="en-US" sz="8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en-US" sz="8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Sponsored by Sofitel</a:t>
            </a:r>
          </a:p>
          <a:p>
            <a:pPr>
              <a:lnSpc>
                <a:spcPct val="100000"/>
              </a:lnSpc>
              <a:buClr>
                <a:srgbClr val="15324D"/>
              </a:buClr>
            </a:pPr>
            <a:endParaRPr lang="it-IT" sz="900"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pPr>
            <a:r>
              <a:rPr lang="it-IT" sz="800" b="1" spc="-1" dirty="0">
                <a:solidFill>
                  <a:srgbClr val="15324D"/>
                </a:solidFill>
                <a:latin typeface="Verdana" panose="020B0604030504040204" pitchFamily="34" charset="0"/>
                <a:ea typeface="Verdana" panose="020B0604030504040204" pitchFamily="34" charset="0"/>
                <a:cs typeface="Verdana" panose="020B0604030504040204" pitchFamily="34" charset="0"/>
              </a:rPr>
              <a:t>2015</a:t>
            </a:r>
            <a:r>
              <a:rPr lang="it-IT" sz="800"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1" spc="-1" dirty="0">
                <a:solidFill>
                  <a:srgbClr val="15324D"/>
                </a:solidFill>
                <a:latin typeface="Verdana" panose="020B0604030504040204" pitchFamily="34" charset="0"/>
                <a:ea typeface="Verdana" panose="020B0604030504040204" pitchFamily="34" charset="0"/>
                <a:cs typeface="Verdana" panose="020B0604030504040204" pitchFamily="34" charset="0"/>
              </a:rPr>
              <a:t>Sarah </a:t>
            </a:r>
            <a:r>
              <a:rPr lang="it-IT" sz="800" b="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Dandashy</a:t>
            </a:r>
            <a:r>
              <a:rPr lang="it-IT" sz="8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(USA)</a:t>
            </a:r>
            <a:endParaRPr lang="it-IT" sz="800"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by Hublot/</a:t>
            </a:r>
            <a:r>
              <a:rPr lang="it-IT" sz="8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Bucherer</a:t>
            </a:r>
            <a:endParaRPr lang="it-IT" sz="800"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1100" b="0" strike="noStrike" spc="-1" dirty="0">
              <a:latin typeface="Arial"/>
            </a:endParaRPr>
          </a:p>
          <a:p>
            <a:pPr>
              <a:lnSpc>
                <a:spcPct val="100000"/>
              </a:lnSpc>
            </a:pPr>
            <a:endParaRPr lang="it-IT" sz="1100" b="0" strike="noStrike" spc="-1" dirty="0">
              <a:latin typeface="Arial"/>
            </a:endParaRPr>
          </a:p>
        </p:txBody>
      </p:sp>
      <p:sp>
        <p:nvSpPr>
          <p:cNvPr id="356" name="CustomShape 15"/>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sp>
        <p:nvSpPr>
          <p:cNvPr id="357" name="CustomShape 16"/>
          <p:cNvSpPr/>
          <p:nvPr/>
        </p:nvSpPr>
        <p:spPr>
          <a:xfrm>
            <a:off x="307800" y="7920"/>
            <a:ext cx="304560" cy="304560"/>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sp>
        <p:nvSpPr>
          <p:cNvPr id="358" name="CustomShape 17"/>
          <p:cNvSpPr/>
          <p:nvPr/>
        </p:nvSpPr>
        <p:spPr>
          <a:xfrm>
            <a:off x="460440" y="160200"/>
            <a:ext cx="304560" cy="304560"/>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sp>
        <p:nvSpPr>
          <p:cNvPr id="359" name="CustomShape 18"/>
          <p:cNvSpPr/>
          <p:nvPr/>
        </p:nvSpPr>
        <p:spPr>
          <a:xfrm>
            <a:off x="612720" y="312840"/>
            <a:ext cx="304560" cy="304560"/>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pic>
        <p:nvPicPr>
          <p:cNvPr id="360" name="Picture 10"/>
          <p:cNvPicPr/>
          <p:nvPr/>
        </p:nvPicPr>
        <p:blipFill>
          <a:blip r:embed="rId4"/>
          <a:stretch/>
        </p:blipFill>
        <p:spPr>
          <a:xfrm>
            <a:off x="155520" y="-7786800"/>
            <a:ext cx="959760" cy="719640"/>
          </a:xfrm>
          <a:prstGeom prst="rect">
            <a:avLst/>
          </a:prstGeom>
          <a:ln>
            <a:noFill/>
          </a:ln>
        </p:spPr>
      </p:pic>
      <p:pic>
        <p:nvPicPr>
          <p:cNvPr id="347" name="image52.jpg"/>
          <p:cNvPicPr/>
          <p:nvPr/>
        </p:nvPicPr>
        <p:blipFill>
          <a:blip r:embed="rId5"/>
          <a:stretch/>
        </p:blipFill>
        <p:spPr>
          <a:xfrm>
            <a:off x="4400774" y="4105351"/>
            <a:ext cx="270000" cy="270000"/>
          </a:xfrm>
          <a:prstGeom prst="rect">
            <a:avLst/>
          </a:prstGeom>
          <a:ln w="12600">
            <a:noFill/>
          </a:ln>
        </p:spPr>
      </p:pic>
      <p:pic>
        <p:nvPicPr>
          <p:cNvPr id="348" name="image51.jpg"/>
          <p:cNvPicPr/>
          <p:nvPr/>
        </p:nvPicPr>
        <p:blipFill>
          <a:blip r:embed="rId6"/>
          <a:stretch/>
        </p:blipFill>
        <p:spPr>
          <a:xfrm>
            <a:off x="4696633" y="4103966"/>
            <a:ext cx="270000" cy="270000"/>
          </a:xfrm>
          <a:prstGeom prst="rect">
            <a:avLst/>
          </a:prstGeom>
          <a:ln w="12600">
            <a:noFill/>
          </a:ln>
        </p:spPr>
      </p:pic>
      <p:pic>
        <p:nvPicPr>
          <p:cNvPr id="349" name="image50.jpg"/>
          <p:cNvPicPr/>
          <p:nvPr/>
        </p:nvPicPr>
        <p:blipFill>
          <a:blip r:embed="rId7"/>
          <a:stretch/>
        </p:blipFill>
        <p:spPr>
          <a:xfrm>
            <a:off x="4991037" y="4103966"/>
            <a:ext cx="270000" cy="270000"/>
          </a:xfrm>
          <a:prstGeom prst="rect">
            <a:avLst/>
          </a:prstGeom>
          <a:ln w="12600">
            <a:noFill/>
          </a:ln>
        </p:spPr>
      </p:pic>
      <p:pic>
        <p:nvPicPr>
          <p:cNvPr id="350" name="image49.jpg"/>
          <p:cNvPicPr/>
          <p:nvPr/>
        </p:nvPicPr>
        <p:blipFill>
          <a:blip r:embed="rId8"/>
          <a:stretch/>
        </p:blipFill>
        <p:spPr>
          <a:xfrm>
            <a:off x="5297719" y="4108086"/>
            <a:ext cx="270000" cy="270000"/>
          </a:xfrm>
          <a:prstGeom prst="rect">
            <a:avLst/>
          </a:prstGeom>
          <a:ln w="12600">
            <a:noFill/>
          </a:ln>
        </p:spPr>
      </p:pic>
      <p:pic>
        <p:nvPicPr>
          <p:cNvPr id="351" name="image48.png"/>
          <p:cNvPicPr/>
          <p:nvPr/>
        </p:nvPicPr>
        <p:blipFill>
          <a:blip r:embed="rId9"/>
          <a:stretch/>
        </p:blipFill>
        <p:spPr>
          <a:xfrm>
            <a:off x="5598905" y="4112276"/>
            <a:ext cx="270000" cy="270000"/>
          </a:xfrm>
          <a:prstGeom prst="rect">
            <a:avLst/>
          </a:prstGeom>
          <a:ln w="12600">
            <a:noFill/>
          </a:ln>
        </p:spPr>
      </p:pic>
      <p:pic>
        <p:nvPicPr>
          <p:cNvPr id="352" name="image47.jpg"/>
          <p:cNvPicPr/>
          <p:nvPr/>
        </p:nvPicPr>
        <p:blipFill>
          <a:blip r:embed="rId10"/>
          <a:stretch/>
        </p:blipFill>
        <p:spPr>
          <a:xfrm>
            <a:off x="5901727" y="4105799"/>
            <a:ext cx="270000" cy="270000"/>
          </a:xfrm>
          <a:prstGeom prst="rect">
            <a:avLst/>
          </a:prstGeom>
          <a:ln w="12600">
            <a:noFill/>
          </a:ln>
        </p:spPr>
      </p:pic>
      <p:pic>
        <p:nvPicPr>
          <p:cNvPr id="353" name="image53.jpg"/>
          <p:cNvPicPr/>
          <p:nvPr/>
        </p:nvPicPr>
        <p:blipFill>
          <a:blip r:embed="rId11"/>
          <a:srcRect b="8107"/>
          <a:stretch/>
        </p:blipFill>
        <p:spPr>
          <a:xfrm>
            <a:off x="6194200" y="4123517"/>
            <a:ext cx="270000" cy="270000"/>
          </a:xfrm>
          <a:prstGeom prst="rect">
            <a:avLst/>
          </a:prstGeom>
          <a:ln w="12600">
            <a:noFill/>
          </a:ln>
        </p:spPr>
      </p:pic>
      <p:pic>
        <p:nvPicPr>
          <p:cNvPr id="355" name="Picture 2"/>
          <p:cNvPicPr/>
          <p:nvPr/>
        </p:nvPicPr>
        <p:blipFill>
          <a:blip r:embed="rId12"/>
          <a:stretch/>
        </p:blipFill>
        <p:spPr>
          <a:xfrm>
            <a:off x="6793134" y="4101295"/>
            <a:ext cx="504000" cy="270000"/>
          </a:xfrm>
          <a:prstGeom prst="rect">
            <a:avLst/>
          </a:prstGeom>
          <a:ln>
            <a:noFill/>
          </a:ln>
        </p:spPr>
      </p:pic>
      <p:pic>
        <p:nvPicPr>
          <p:cNvPr id="361" name="Picture 12"/>
          <p:cNvPicPr/>
          <p:nvPr/>
        </p:nvPicPr>
        <p:blipFill>
          <a:blip r:embed="rId13"/>
          <a:stretch/>
        </p:blipFill>
        <p:spPr>
          <a:xfrm>
            <a:off x="7286073" y="4099903"/>
            <a:ext cx="432000" cy="270000"/>
          </a:xfrm>
          <a:prstGeom prst="rect">
            <a:avLst/>
          </a:prstGeom>
          <a:ln>
            <a:noFill/>
          </a:ln>
        </p:spPr>
      </p:pic>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72703" y="3973768"/>
            <a:ext cx="677553" cy="468000"/>
          </a:xfrm>
          <a:prstGeom prst="rect">
            <a:avLst/>
          </a:prstGeom>
        </p:spPr>
      </p:pic>
      <p:sp>
        <p:nvSpPr>
          <p:cNvPr id="37" name="CustomShape 14"/>
          <p:cNvSpPr/>
          <p:nvPr/>
        </p:nvSpPr>
        <p:spPr>
          <a:xfrm>
            <a:off x="6943117" y="681284"/>
            <a:ext cx="2645643" cy="3150056"/>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buClr>
                <a:srgbClr val="15324D"/>
              </a:buClr>
            </a:pPr>
            <a:endParaRPr lang="it-IT" sz="800" spc="-1" dirty="0">
              <a:latin typeface="Arial"/>
            </a:endParaRPr>
          </a:p>
          <a:p>
            <a:pPr>
              <a:lnSpc>
                <a:spcPct val="100000"/>
              </a:lnSpc>
              <a:buClr>
                <a:srgbClr val="15324D"/>
              </a:buClr>
            </a:pPr>
            <a:endParaRPr lang="it-IT" sz="800" b="1" strike="noStrike" spc="-1" dirty="0">
              <a:solidFill>
                <a:srgbClr val="15324D"/>
              </a:solidFill>
              <a:latin typeface="Arial"/>
              <a:ea typeface="Verdana" panose="020B0604030504040204" pitchFamily="34" charset="0"/>
              <a:cs typeface="Verdana" panose="020B0604030504040204" pitchFamily="34" charset="0"/>
            </a:endParaRPr>
          </a:p>
          <a:p>
            <a:pPr>
              <a:lnSpc>
                <a:spcPct val="100000"/>
              </a:lnSpc>
              <a:buClr>
                <a:srgbClr val="15324D"/>
              </a:buClr>
            </a:pP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2016</a:t>
            </a:r>
            <a:r>
              <a:rPr lang="it-IT" sz="8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Harald </a:t>
            </a:r>
            <a:r>
              <a:rPr lang="it-IT" sz="8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Exbrayat</a:t>
            </a: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(France)</a:t>
            </a: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by Four</a:t>
            </a:r>
            <a:r>
              <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Seasons Hotels</a:t>
            </a: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pP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2017</a:t>
            </a:r>
            <a:r>
              <a:rPr lang="it-IT" sz="8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Jessica Gorman (USA)</a:t>
            </a: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by </a:t>
            </a:r>
            <a:r>
              <a:rPr lang="it-IT" sz="8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Shangri</a:t>
            </a: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-la Hotels</a:t>
            </a: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pPr>
            <a:r>
              <a:rPr lang="it-IT" sz="8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2018  Jennifer Brody</a:t>
            </a:r>
            <a:r>
              <a:rPr lang="it-IT" sz="8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(USA)</a:t>
            </a: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8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Sponsored by Oetker Collection</a:t>
            </a:r>
            <a:endPar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8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pPr>
            <a:r>
              <a:rPr lang="it-IT" sz="800" b="1" spc="-1" dirty="0">
                <a:solidFill>
                  <a:srgbClr val="15324D"/>
                </a:solidFill>
                <a:latin typeface="Verdana" panose="020B0604030504040204" pitchFamily="34" charset="0"/>
                <a:ea typeface="Verdana" panose="020B0604030504040204" pitchFamily="34" charset="0"/>
                <a:cs typeface="Verdana" panose="020B0604030504040204" pitchFamily="34" charset="0"/>
              </a:rPr>
              <a:t>2019  Raphaelle Grandgirard (Switzerland)</a:t>
            </a:r>
            <a:endParaRPr lang="it-IT" sz="800"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Sponsored by Societé de Bains de </a:t>
            </a:r>
            <a:r>
              <a:rPr lang="it-IT" sz="8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Mer</a:t>
            </a:r>
            <a:endPar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800" b="1" spc="-1" dirty="0">
                <a:solidFill>
                  <a:srgbClr val="15324D"/>
                </a:solidFill>
                <a:latin typeface="Verdana" panose="020B0604030504040204" pitchFamily="34" charset="0"/>
                <a:ea typeface="Verdana" panose="020B0604030504040204" pitchFamily="34" charset="0"/>
                <a:cs typeface="Verdana" panose="020B0604030504040204" pitchFamily="34" charset="0"/>
              </a:rPr>
              <a:t>2022  Angelica </a:t>
            </a:r>
            <a:r>
              <a:rPr lang="it-IT" sz="800" b="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Miozza</a:t>
            </a:r>
            <a:r>
              <a:rPr lang="it-IT" sz="8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(USA)</a:t>
            </a:r>
          </a:p>
          <a:p>
            <a:pPr>
              <a:lnSpc>
                <a:spcPct val="100000"/>
              </a:lnSpc>
            </a:pPr>
            <a:r>
              <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by Intercontinental Hotels</a:t>
            </a:r>
          </a:p>
          <a:p>
            <a:pPr>
              <a:lnSpc>
                <a:spcPct val="100000"/>
              </a:lnSpc>
            </a:pPr>
            <a:endPar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800" b="1" spc="-1" dirty="0">
                <a:solidFill>
                  <a:srgbClr val="15324D"/>
                </a:solidFill>
                <a:latin typeface="Verdana" panose="020B0604030504040204" pitchFamily="34" charset="0"/>
                <a:ea typeface="Verdana" panose="020B0604030504040204" pitchFamily="34" charset="0"/>
                <a:cs typeface="Verdana" panose="020B0604030504040204" pitchFamily="34" charset="0"/>
              </a:rPr>
              <a:t>2023  Magali </a:t>
            </a:r>
            <a:r>
              <a:rPr lang="it-IT" sz="800" b="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Brandariz</a:t>
            </a:r>
            <a:r>
              <a:rPr lang="it-IT" sz="8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(Argentina)</a:t>
            </a:r>
          </a:p>
          <a:p>
            <a:pPr>
              <a:lnSpc>
                <a:spcPct val="100000"/>
              </a:lnSpc>
            </a:pPr>
            <a:r>
              <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by Mandarin Oriental</a:t>
            </a:r>
          </a:p>
          <a:p>
            <a:pPr>
              <a:lnSpc>
                <a:spcPct val="100000"/>
              </a:lnSpc>
            </a:pPr>
            <a:endPar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800" b="1" spc="-1" dirty="0">
                <a:solidFill>
                  <a:srgbClr val="15324D"/>
                </a:solidFill>
                <a:latin typeface="Verdana" panose="020B0604030504040204" pitchFamily="34" charset="0"/>
                <a:ea typeface="Verdana" panose="020B0604030504040204" pitchFamily="34" charset="0"/>
                <a:cs typeface="Verdana" panose="020B0604030504040204" pitchFamily="34" charset="0"/>
              </a:rPr>
              <a:t>2024  Julie </a:t>
            </a:r>
            <a:r>
              <a:rPr lang="it-IT" sz="800" b="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Benhaim</a:t>
            </a:r>
            <a:r>
              <a:rPr lang="it-IT" sz="8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(France)</a:t>
            </a:r>
          </a:p>
          <a:p>
            <a:pPr>
              <a:lnSpc>
                <a:spcPct val="100000"/>
              </a:lnSpc>
            </a:pPr>
            <a:r>
              <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by Fairmont</a:t>
            </a:r>
            <a:endParaRPr lang="it-IT" sz="800"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800"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800" b="1" spc="-1" dirty="0">
                <a:solidFill>
                  <a:srgbClr val="15324D"/>
                </a:solidFill>
                <a:latin typeface="Verdana" panose="020B0604030504040204" pitchFamily="34" charset="0"/>
                <a:ea typeface="Verdana" panose="020B0604030504040204" pitchFamily="34" charset="0"/>
                <a:cs typeface="Verdana" panose="020B0604030504040204" pitchFamily="34" charset="0"/>
              </a:rPr>
              <a:t>2025  Gregor </a:t>
            </a:r>
            <a:r>
              <a:rPr lang="it-IT" sz="800" b="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Kock</a:t>
            </a:r>
            <a:r>
              <a:rPr lang="it-IT" sz="8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(Austria)</a:t>
            </a:r>
          </a:p>
          <a:p>
            <a:pPr>
              <a:lnSpc>
                <a:spcPct val="100000"/>
              </a:lnSpc>
            </a:pPr>
            <a:r>
              <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8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8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by Sofitel</a:t>
            </a:r>
            <a:endParaRPr lang="it-IT" sz="800"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800"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1100" b="0" strike="noStrike" spc="-1" dirty="0">
              <a:latin typeface="Arial"/>
            </a:endParaRPr>
          </a:p>
        </p:txBody>
      </p:sp>
      <p:cxnSp>
        <p:nvCxnSpPr>
          <p:cNvPr id="6" name="Straight Connector 5"/>
          <p:cNvCxnSpPr/>
          <p:nvPr/>
        </p:nvCxnSpPr>
        <p:spPr>
          <a:xfrm>
            <a:off x="4266182" y="3898778"/>
            <a:ext cx="55182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249619" y="4576923"/>
            <a:ext cx="55182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38232" y="2629857"/>
            <a:ext cx="4015468" cy="0"/>
          </a:xfrm>
          <a:prstGeom prst="line">
            <a:avLst/>
          </a:prstGeom>
          <a:ln w="38100">
            <a:solidFill>
              <a:schemeClr val="bg2">
                <a:lumMod val="75000"/>
              </a:schemeClr>
            </a:solidFill>
          </a:ln>
        </p:spPr>
        <p:style>
          <a:lnRef idx="2">
            <a:schemeClr val="accent6"/>
          </a:lnRef>
          <a:fillRef idx="0">
            <a:schemeClr val="accent6"/>
          </a:fillRef>
          <a:effectRef idx="1">
            <a:schemeClr val="accent6"/>
          </a:effectRef>
          <a:fontRef idx="minor">
            <a:schemeClr val="tx1"/>
          </a:fontRef>
        </p:style>
      </p:cxnSp>
      <p:cxnSp>
        <p:nvCxnSpPr>
          <p:cNvPr id="36" name="Straight Connector 35"/>
          <p:cNvCxnSpPr/>
          <p:nvPr/>
        </p:nvCxnSpPr>
        <p:spPr>
          <a:xfrm>
            <a:off x="141547" y="4061020"/>
            <a:ext cx="4015468" cy="0"/>
          </a:xfrm>
          <a:prstGeom prst="line">
            <a:avLst/>
          </a:prstGeom>
          <a:ln w="38100">
            <a:solidFill>
              <a:schemeClr val="bg2">
                <a:lumMod val="75000"/>
              </a:schemeClr>
            </a:solidFill>
          </a:ln>
        </p:spPr>
        <p:style>
          <a:lnRef idx="2">
            <a:schemeClr val="accent6"/>
          </a:lnRef>
          <a:fillRef idx="0">
            <a:schemeClr val="accent6"/>
          </a:fillRef>
          <a:effectRef idx="1">
            <a:schemeClr val="accent6"/>
          </a:effectRef>
          <a:fontRef idx="minor">
            <a:schemeClr val="tx1"/>
          </a:fontRef>
        </p:style>
      </p:cxnSp>
      <p:sp>
        <p:nvSpPr>
          <p:cNvPr id="38" name="CustomShape 1">
            <a:extLst>
              <a:ext uri="{FF2B5EF4-FFF2-40B4-BE49-F238E27FC236}">
                <a16:creationId xmlns:a16="http://schemas.microsoft.com/office/drawing/2014/main" id="{5DA030CE-CDEE-3747-B1CD-0548B85536E2}"/>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39" name="Picture 4">
            <a:extLst>
              <a:ext uri="{FF2B5EF4-FFF2-40B4-BE49-F238E27FC236}">
                <a16:creationId xmlns:a16="http://schemas.microsoft.com/office/drawing/2014/main" id="{E4899B5B-0D32-9044-9899-98CBB24E8B30}"/>
              </a:ext>
            </a:extLst>
          </p:cNvPr>
          <p:cNvPicPr/>
          <p:nvPr/>
        </p:nvPicPr>
        <p:blipFill>
          <a:blip r:embed="rId15"/>
          <a:stretch/>
        </p:blipFill>
        <p:spPr>
          <a:xfrm>
            <a:off x="200520" y="6320880"/>
            <a:ext cx="1800000" cy="420120"/>
          </a:xfrm>
          <a:prstGeom prst="rect">
            <a:avLst/>
          </a:prstGeom>
          <a:ln w="12600">
            <a:noFill/>
          </a:ln>
        </p:spPr>
      </p:pic>
      <p:pic>
        <p:nvPicPr>
          <p:cNvPr id="354" name="image54.png"/>
          <p:cNvPicPr/>
          <p:nvPr/>
        </p:nvPicPr>
        <p:blipFill>
          <a:blip r:embed="rId16"/>
          <a:stretch/>
        </p:blipFill>
        <p:spPr>
          <a:xfrm>
            <a:off x="6498629" y="4103477"/>
            <a:ext cx="270000" cy="270000"/>
          </a:xfrm>
          <a:prstGeom prst="rect">
            <a:avLst/>
          </a:prstGeom>
          <a:ln w="12600">
            <a:noFill/>
          </a:ln>
        </p:spPr>
      </p:pic>
      <p:pic>
        <p:nvPicPr>
          <p:cNvPr id="7" name="Picture 6" descr="Logo, company name&#10;&#10;Description automatically generated">
            <a:extLst>
              <a:ext uri="{FF2B5EF4-FFF2-40B4-BE49-F238E27FC236}">
                <a16:creationId xmlns:a16="http://schemas.microsoft.com/office/drawing/2014/main" id="{24727526-8C26-04FC-9ED2-BA7A5FA89E8E}"/>
              </a:ext>
            </a:extLst>
          </p:cNvPr>
          <p:cNvPicPr>
            <a:picLocks noChangeAspect="1"/>
          </p:cNvPicPr>
          <p:nvPr/>
        </p:nvPicPr>
        <p:blipFill rotWithShape="1">
          <a:blip r:embed="rId17">
            <a:extLst>
              <a:ext uri="{28A0092B-C50C-407E-A947-70E740481C1C}">
                <a14:useLocalDpi xmlns:a14="http://schemas.microsoft.com/office/drawing/2010/main" val="0"/>
              </a:ext>
            </a:extLst>
          </a:blip>
          <a:srcRect l="25515" t="15056" r="25999" b="23047"/>
          <a:stretch/>
        </p:blipFill>
        <p:spPr>
          <a:xfrm>
            <a:off x="8696647" y="4111302"/>
            <a:ext cx="364643" cy="270000"/>
          </a:xfrm>
          <a:prstGeom prst="rect">
            <a:avLst/>
          </a:prstGeom>
        </p:spPr>
      </p:pic>
      <p:pic>
        <p:nvPicPr>
          <p:cNvPr id="8" name="Picture 7" descr="A picture containing text, accessory&#10;&#10;Description automatically generated">
            <a:extLst>
              <a:ext uri="{FF2B5EF4-FFF2-40B4-BE49-F238E27FC236}">
                <a16:creationId xmlns:a16="http://schemas.microsoft.com/office/drawing/2014/main" id="{E7764DD0-2775-BA85-A5CE-EE4A93408E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12760" y="3963420"/>
            <a:ext cx="576000" cy="57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stomShape 9"/>
          <p:cNvSpPr/>
          <p:nvPr/>
        </p:nvSpPr>
        <p:spPr>
          <a:xfrm>
            <a:off x="7983838" y="752461"/>
            <a:ext cx="1771471" cy="5138199"/>
          </a:xfrm>
          <a:prstGeom prst="rect">
            <a:avLst/>
          </a:prstGeom>
          <a:gradFill rotWithShape="0">
            <a:gsLst>
              <a:gs pos="0">
                <a:srgbClr val="C2AF92"/>
              </a:gs>
              <a:gs pos="100000">
                <a:srgbClr val="E4DBCE"/>
              </a:gs>
            </a:gsLst>
            <a:lin ang="5400000"/>
          </a:gradFill>
          <a:ln w="12600">
            <a:noFill/>
          </a:ln>
        </p:spPr>
        <p:style>
          <a:lnRef idx="0">
            <a:scrgbClr r="0" g="0" b="0"/>
          </a:lnRef>
          <a:fillRef idx="0">
            <a:scrgbClr r="0" g="0" b="0"/>
          </a:fillRef>
          <a:effectRef idx="0">
            <a:scrgbClr r="0" g="0" b="0"/>
          </a:effectRef>
          <a:fontRef idx="minor"/>
        </p:style>
        <p:txBody>
          <a:bodyPr/>
          <a:lstStyle/>
          <a:p>
            <a:endParaRPr lang="en-GB"/>
          </a:p>
        </p:txBody>
      </p:sp>
      <p:sp>
        <p:nvSpPr>
          <p:cNvPr id="319"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4935E0D8-DAF6-46E5-BAC0-0F326A320C41}" type="slidenum">
              <a:rPr lang="it-IT" sz="1500" b="0" strike="noStrike" spc="-1">
                <a:solidFill>
                  <a:srgbClr val="C0BC94"/>
                </a:solidFill>
                <a:latin typeface="Arial"/>
                <a:ea typeface="Arial"/>
              </a:rPr>
              <a:pPr algn="r">
                <a:lnSpc>
                  <a:spcPct val="100000"/>
                </a:lnSpc>
              </a:pPr>
              <a:t>15</a:t>
            </a:fld>
            <a:endParaRPr lang="it-IT" sz="1500" b="0" strike="noStrike" spc="-1">
              <a:latin typeface="Times New Roman"/>
            </a:endParaRPr>
          </a:p>
        </p:txBody>
      </p:sp>
      <p:sp>
        <p:nvSpPr>
          <p:cNvPr id="322"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3200" b="0" strike="noStrike" spc="-1" dirty="0">
                <a:solidFill>
                  <a:srgbClr val="F2F2F2"/>
                </a:solidFill>
                <a:latin typeface="Verdana"/>
                <a:ea typeface="Verdana"/>
              </a:rPr>
              <a:t>  Young Leader Winners </a:t>
            </a:r>
            <a:endParaRPr lang="it-IT" sz="3200" b="0" strike="noStrike" spc="-1" dirty="0">
              <a:latin typeface="Arial"/>
            </a:endParaRPr>
          </a:p>
        </p:txBody>
      </p:sp>
      <p:sp>
        <p:nvSpPr>
          <p:cNvPr id="323" name="CustomShape 4"/>
          <p:cNvSpPr/>
          <p:nvPr/>
        </p:nvSpPr>
        <p:spPr>
          <a:xfrm>
            <a:off x="84600" y="-27360"/>
            <a:ext cx="9727920" cy="649800"/>
          </a:xfrm>
          <a:prstGeom prst="rect">
            <a:avLst/>
          </a:prstGeom>
          <a:no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026" name="Picture 2" descr="http://www.lesclefsdor.org/wp-content/uploads/2019/04/Rapha%C3%ABlle-Grandgirard-1-230x280.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2995" y="2598116"/>
            <a:ext cx="108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esclefsdor.org/wp-content/uploads/2018/04/Jennifer_Brody_Photo-230x280.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6074" y="2598156"/>
            <a:ext cx="108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lesclefsdor.org/wp-content/uploads/2017/09/Img_2017_JessicaGorman-e1542267779751.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429" y="2598116"/>
            <a:ext cx="108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lesclefsdor.org/wp-content/uploads/2017/08/Img_AndyPongoAward_2016_HaroldExbrayat-e1542267756234.png"/>
          <p:cNvPicPr>
            <a:picLocks noChangeArrowheads="1"/>
          </p:cNvPicPr>
          <p:nvPr/>
        </p:nvPicPr>
        <p:blipFill rotWithShape="1">
          <a:blip r:embed="rId5">
            <a:extLst>
              <a:ext uri="{28A0092B-C50C-407E-A947-70E740481C1C}">
                <a14:useLocalDpi xmlns:a14="http://schemas.microsoft.com/office/drawing/2010/main" val="0"/>
              </a:ext>
            </a:extLst>
          </a:blip>
          <a:srcRect l="8627" r="14181"/>
          <a:stretch/>
        </p:blipFill>
        <p:spPr bwMode="auto">
          <a:xfrm>
            <a:off x="2774444" y="2591680"/>
            <a:ext cx="108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lesclefsdor.org/wp-content/uploads/2017/08/IMG_AndyPongcoAward2015_SarahDandashy.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048" y="2598639"/>
            <a:ext cx="108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lesclefsdor.org/wp-content/uploads/2017/08/IMG_AndyPongcoAward_2014_JamesElliott.jpg"/>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738" y="2591680"/>
            <a:ext cx="108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lesclefsdor.org/wp-content/uploads/2017/08/IMG_AndyPongcoAward_2013_AnnaEndrihovskaia-e1503252486182.jpg"/>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77" y="762621"/>
            <a:ext cx="108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lesclefsdor.org/wp-content/uploads/2017/08/IMG_AndyPongcoAward_2012_MatthewWU.jpg"/>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98741" y="759956"/>
            <a:ext cx="108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lesclefsdor.org/wp-content/uploads/2017/08/IMG_AndyPongcoAward_2011_Anabella_Peling-e1542267856346.jpg"/>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27222" y="758522"/>
            <a:ext cx="108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www.lesclefsdor.org/wp-content/uploads/2017/05/Ben-Malpass-230x280.jpg"/>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55703" y="764035"/>
            <a:ext cx="108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lesclefsdor.org/wp-content/uploads/2017/05/Christophe-Caron-Beaumont-230x280.jpg"/>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2047" y="758522"/>
            <a:ext cx="108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www.lesclefsdor.org/wp-content/uploads/2017/08/IMG_AndyPongcoAward_2008_TonyChang.jpg"/>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7759" y="760198"/>
            <a:ext cx="108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1.png"/>
          <p:cNvPicPr/>
          <p:nvPr/>
        </p:nvPicPr>
        <p:blipFill>
          <a:blip r:embed="rId14"/>
          <a:stretch/>
        </p:blipFill>
        <p:spPr>
          <a:xfrm>
            <a:off x="8201454" y="2829694"/>
            <a:ext cx="1359282" cy="1232595"/>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277759" y="2102056"/>
            <a:ext cx="1080000"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Tony Chang</a:t>
            </a:r>
          </a:p>
          <a:p>
            <a:pPr algn="ctr"/>
            <a:r>
              <a:rPr lang="en-US" sz="800" dirty="0">
                <a:latin typeface="Verdana" panose="020B0604030504040204" pitchFamily="34" charset="0"/>
                <a:ea typeface="Verdana" panose="020B0604030504040204" pitchFamily="34" charset="0"/>
              </a:rPr>
              <a:t>(Chinese Taipei)</a:t>
            </a:r>
          </a:p>
        </p:txBody>
      </p:sp>
      <p:sp>
        <p:nvSpPr>
          <p:cNvPr id="29" name="TextBox 28"/>
          <p:cNvSpPr txBox="1"/>
          <p:nvPr/>
        </p:nvSpPr>
        <p:spPr>
          <a:xfrm>
            <a:off x="1502047" y="2098868"/>
            <a:ext cx="1080000"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Christophe Caron</a:t>
            </a:r>
          </a:p>
          <a:p>
            <a:pPr algn="ctr"/>
            <a:r>
              <a:rPr lang="en-US" sz="800" dirty="0">
                <a:latin typeface="Verdana" panose="020B0604030504040204" pitchFamily="34" charset="0"/>
                <a:ea typeface="Verdana" panose="020B0604030504040204" pitchFamily="34" charset="0"/>
              </a:rPr>
              <a:t>(France)</a:t>
            </a:r>
          </a:p>
        </p:txBody>
      </p:sp>
      <p:sp>
        <p:nvSpPr>
          <p:cNvPr id="30" name="TextBox 29"/>
          <p:cNvSpPr txBox="1"/>
          <p:nvPr/>
        </p:nvSpPr>
        <p:spPr>
          <a:xfrm>
            <a:off x="2755703" y="2097797"/>
            <a:ext cx="1083026"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Ben Malpass</a:t>
            </a:r>
          </a:p>
          <a:p>
            <a:pPr algn="ctr"/>
            <a:r>
              <a:rPr lang="en-US" sz="800" dirty="0">
                <a:latin typeface="Verdana" panose="020B0604030504040204" pitchFamily="34" charset="0"/>
                <a:ea typeface="Verdana" panose="020B0604030504040204" pitchFamily="34" charset="0"/>
              </a:rPr>
              <a:t>(Great Britain)</a:t>
            </a:r>
          </a:p>
        </p:txBody>
      </p:sp>
      <p:sp>
        <p:nvSpPr>
          <p:cNvPr id="31" name="TextBox 30"/>
          <p:cNvSpPr txBox="1"/>
          <p:nvPr/>
        </p:nvSpPr>
        <p:spPr>
          <a:xfrm>
            <a:off x="4030791" y="2101343"/>
            <a:ext cx="1073333"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Anabele </a:t>
            </a:r>
            <a:r>
              <a:rPr lang="en-US" sz="800" dirty="0" err="1">
                <a:latin typeface="Verdana" panose="020B0604030504040204" pitchFamily="34" charset="0"/>
                <a:ea typeface="Verdana" panose="020B0604030504040204" pitchFamily="34" charset="0"/>
              </a:rPr>
              <a:t>Peling</a:t>
            </a:r>
            <a:endParaRPr lang="en-US" sz="800" dirty="0">
              <a:latin typeface="Verdana" panose="020B0604030504040204" pitchFamily="34" charset="0"/>
              <a:ea typeface="Verdana" panose="020B0604030504040204" pitchFamily="34" charset="0"/>
            </a:endParaRPr>
          </a:p>
          <a:p>
            <a:pPr algn="ctr"/>
            <a:r>
              <a:rPr lang="en-US" sz="800" dirty="0">
                <a:latin typeface="Verdana" panose="020B0604030504040204" pitchFamily="34" charset="0"/>
                <a:ea typeface="Verdana" panose="020B0604030504040204" pitchFamily="34" charset="0"/>
              </a:rPr>
              <a:t>(Argentina)</a:t>
            </a:r>
          </a:p>
        </p:txBody>
      </p:sp>
      <p:sp>
        <p:nvSpPr>
          <p:cNvPr id="32" name="TextBox 31"/>
          <p:cNvSpPr txBox="1"/>
          <p:nvPr/>
        </p:nvSpPr>
        <p:spPr>
          <a:xfrm>
            <a:off x="5296187" y="2101379"/>
            <a:ext cx="1080000"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Matthew Wu</a:t>
            </a:r>
          </a:p>
          <a:p>
            <a:pPr algn="ctr"/>
            <a:r>
              <a:rPr lang="en-US" sz="800" dirty="0">
                <a:latin typeface="Verdana" panose="020B0604030504040204" pitchFamily="34" charset="0"/>
                <a:ea typeface="Verdana" panose="020B0604030504040204" pitchFamily="34" charset="0"/>
              </a:rPr>
              <a:t>(Canada)</a:t>
            </a:r>
          </a:p>
        </p:txBody>
      </p:sp>
      <p:sp>
        <p:nvSpPr>
          <p:cNvPr id="33" name="TextBox 32"/>
          <p:cNvSpPr txBox="1"/>
          <p:nvPr/>
        </p:nvSpPr>
        <p:spPr>
          <a:xfrm>
            <a:off x="6439438" y="2085969"/>
            <a:ext cx="1244337"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Anna </a:t>
            </a:r>
            <a:r>
              <a:rPr lang="en-US" sz="800" dirty="0" err="1">
                <a:latin typeface="Verdana" panose="020B0604030504040204" pitchFamily="34" charset="0"/>
                <a:ea typeface="Verdana" panose="020B0604030504040204" pitchFamily="34" charset="0"/>
              </a:rPr>
              <a:t>Endrihovskaia</a:t>
            </a:r>
            <a:endParaRPr lang="en-US" sz="800" dirty="0">
              <a:latin typeface="Verdana" panose="020B0604030504040204" pitchFamily="34" charset="0"/>
              <a:ea typeface="Verdana" panose="020B0604030504040204" pitchFamily="34" charset="0"/>
            </a:endParaRPr>
          </a:p>
          <a:p>
            <a:pPr algn="ctr"/>
            <a:r>
              <a:rPr lang="en-US" sz="800" dirty="0">
                <a:latin typeface="Verdana" panose="020B0604030504040204" pitchFamily="34" charset="0"/>
                <a:ea typeface="Verdana" panose="020B0604030504040204" pitchFamily="34" charset="0"/>
              </a:rPr>
              <a:t>(Russia)</a:t>
            </a:r>
          </a:p>
        </p:txBody>
      </p:sp>
      <p:sp>
        <p:nvSpPr>
          <p:cNvPr id="34" name="TextBox 33"/>
          <p:cNvSpPr txBox="1"/>
          <p:nvPr/>
        </p:nvSpPr>
        <p:spPr>
          <a:xfrm>
            <a:off x="255072" y="3900200"/>
            <a:ext cx="1080000"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James Elliott</a:t>
            </a:r>
          </a:p>
          <a:p>
            <a:pPr algn="ctr"/>
            <a:r>
              <a:rPr lang="en-US" sz="800" dirty="0">
                <a:latin typeface="Verdana" panose="020B0604030504040204" pitchFamily="34" charset="0"/>
                <a:ea typeface="Verdana" panose="020B0604030504040204" pitchFamily="34" charset="0"/>
              </a:rPr>
              <a:t>(Great Britain)</a:t>
            </a:r>
          </a:p>
        </p:txBody>
      </p:sp>
      <p:sp>
        <p:nvSpPr>
          <p:cNvPr id="35" name="TextBox 34"/>
          <p:cNvSpPr txBox="1"/>
          <p:nvPr/>
        </p:nvSpPr>
        <p:spPr>
          <a:xfrm>
            <a:off x="1506023" y="3900444"/>
            <a:ext cx="1080000"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Sarah </a:t>
            </a:r>
            <a:r>
              <a:rPr lang="en-US" sz="800" dirty="0" err="1">
                <a:latin typeface="Verdana" panose="020B0604030504040204" pitchFamily="34" charset="0"/>
                <a:ea typeface="Verdana" panose="020B0604030504040204" pitchFamily="34" charset="0"/>
              </a:rPr>
              <a:t>Dandashy</a:t>
            </a:r>
            <a:endParaRPr lang="en-US" sz="800" dirty="0">
              <a:latin typeface="Verdana" panose="020B0604030504040204" pitchFamily="34" charset="0"/>
              <a:ea typeface="Verdana" panose="020B0604030504040204" pitchFamily="34" charset="0"/>
            </a:endParaRPr>
          </a:p>
          <a:p>
            <a:pPr algn="ctr"/>
            <a:r>
              <a:rPr lang="en-US" sz="800" dirty="0">
                <a:latin typeface="Verdana" panose="020B0604030504040204" pitchFamily="34" charset="0"/>
                <a:ea typeface="Verdana" panose="020B0604030504040204" pitchFamily="34" charset="0"/>
              </a:rPr>
              <a:t>(USA)</a:t>
            </a:r>
          </a:p>
        </p:txBody>
      </p:sp>
      <p:sp>
        <p:nvSpPr>
          <p:cNvPr id="36" name="TextBox 35"/>
          <p:cNvSpPr txBox="1"/>
          <p:nvPr/>
        </p:nvSpPr>
        <p:spPr>
          <a:xfrm>
            <a:off x="2774443" y="3902672"/>
            <a:ext cx="1080001"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Harald </a:t>
            </a:r>
            <a:r>
              <a:rPr lang="en-US" sz="800" dirty="0" err="1">
                <a:latin typeface="Verdana" panose="020B0604030504040204" pitchFamily="34" charset="0"/>
                <a:ea typeface="Verdana" panose="020B0604030504040204" pitchFamily="34" charset="0"/>
              </a:rPr>
              <a:t>Exbrayat</a:t>
            </a:r>
            <a:endParaRPr lang="en-US" sz="800" dirty="0">
              <a:latin typeface="Verdana" panose="020B0604030504040204" pitchFamily="34" charset="0"/>
              <a:ea typeface="Verdana" panose="020B0604030504040204" pitchFamily="34" charset="0"/>
            </a:endParaRPr>
          </a:p>
          <a:p>
            <a:pPr algn="ctr"/>
            <a:r>
              <a:rPr lang="en-US" sz="800" dirty="0">
                <a:latin typeface="Verdana" panose="020B0604030504040204" pitchFamily="34" charset="0"/>
                <a:ea typeface="Verdana" panose="020B0604030504040204" pitchFamily="34" charset="0"/>
              </a:rPr>
              <a:t>(France)</a:t>
            </a:r>
          </a:p>
        </p:txBody>
      </p:sp>
      <p:sp>
        <p:nvSpPr>
          <p:cNvPr id="37" name="TextBox 36"/>
          <p:cNvSpPr txBox="1"/>
          <p:nvPr/>
        </p:nvSpPr>
        <p:spPr>
          <a:xfrm>
            <a:off x="4022544" y="3913750"/>
            <a:ext cx="1089886"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Jess Gorman</a:t>
            </a:r>
          </a:p>
          <a:p>
            <a:pPr algn="ctr"/>
            <a:r>
              <a:rPr lang="en-US" sz="800" dirty="0">
                <a:latin typeface="Verdana" panose="020B0604030504040204" pitchFamily="34" charset="0"/>
                <a:ea typeface="Verdana" panose="020B0604030504040204" pitchFamily="34" charset="0"/>
              </a:rPr>
              <a:t>(USA)</a:t>
            </a:r>
          </a:p>
        </p:txBody>
      </p:sp>
      <p:sp>
        <p:nvSpPr>
          <p:cNvPr id="38" name="TextBox 37"/>
          <p:cNvSpPr txBox="1"/>
          <p:nvPr/>
        </p:nvSpPr>
        <p:spPr>
          <a:xfrm>
            <a:off x="5296073" y="3922619"/>
            <a:ext cx="1069249"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Jennifer Brody</a:t>
            </a:r>
          </a:p>
          <a:p>
            <a:pPr algn="ctr"/>
            <a:r>
              <a:rPr lang="en-US" sz="800" dirty="0">
                <a:latin typeface="Verdana" panose="020B0604030504040204" pitchFamily="34" charset="0"/>
                <a:ea typeface="Verdana" panose="020B0604030504040204" pitchFamily="34" charset="0"/>
              </a:rPr>
              <a:t>(USA)</a:t>
            </a:r>
          </a:p>
        </p:txBody>
      </p:sp>
      <p:sp>
        <p:nvSpPr>
          <p:cNvPr id="39" name="TextBox 38"/>
          <p:cNvSpPr txBox="1"/>
          <p:nvPr/>
        </p:nvSpPr>
        <p:spPr>
          <a:xfrm>
            <a:off x="6299625" y="3928790"/>
            <a:ext cx="1441392"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Raphaelle </a:t>
            </a:r>
            <a:r>
              <a:rPr lang="en-US" sz="800" dirty="0" err="1">
                <a:latin typeface="Verdana" panose="020B0604030504040204" pitchFamily="34" charset="0"/>
                <a:ea typeface="Verdana" panose="020B0604030504040204" pitchFamily="34" charset="0"/>
              </a:rPr>
              <a:t>Grandgirard</a:t>
            </a:r>
            <a:endParaRPr lang="en-US" sz="800" dirty="0">
              <a:latin typeface="Verdana" panose="020B0604030504040204" pitchFamily="34" charset="0"/>
              <a:ea typeface="Verdana" panose="020B0604030504040204" pitchFamily="34" charset="0"/>
            </a:endParaRPr>
          </a:p>
          <a:p>
            <a:pPr algn="ctr"/>
            <a:r>
              <a:rPr lang="en-US" sz="800" dirty="0">
                <a:latin typeface="Verdana" panose="020B0604030504040204" pitchFamily="34" charset="0"/>
                <a:ea typeface="Verdana" panose="020B0604030504040204" pitchFamily="34" charset="0"/>
              </a:rPr>
              <a:t>(Switzerland)</a:t>
            </a:r>
          </a:p>
        </p:txBody>
      </p:sp>
      <p:sp>
        <p:nvSpPr>
          <p:cNvPr id="40" name="CustomShape 10"/>
          <p:cNvSpPr/>
          <p:nvPr/>
        </p:nvSpPr>
        <p:spPr>
          <a:xfrm>
            <a:off x="7920587" y="1372631"/>
            <a:ext cx="1830960" cy="7450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1400" b="1" strike="noStrike" spc="-1" dirty="0">
                <a:solidFill>
                  <a:srgbClr val="0F243E"/>
                </a:solidFill>
                <a:latin typeface="Verdana" panose="020B0604030504040204" pitchFamily="34" charset="0"/>
                <a:ea typeface="Verdana" panose="020B0604030504040204" pitchFamily="34" charset="0"/>
              </a:rPr>
              <a:t>Celebrating</a:t>
            </a:r>
          </a:p>
          <a:p>
            <a:pPr algn="ctr">
              <a:lnSpc>
                <a:spcPct val="100000"/>
              </a:lnSpc>
            </a:pPr>
            <a:r>
              <a:rPr lang="it-IT" sz="1400" b="1" strike="noStrike" spc="-1" dirty="0">
                <a:solidFill>
                  <a:srgbClr val="0F243E"/>
                </a:solidFill>
                <a:latin typeface="Verdana" panose="020B0604030504040204" pitchFamily="34" charset="0"/>
                <a:ea typeface="Verdana" panose="020B0604030504040204" pitchFamily="34" charset="0"/>
              </a:rPr>
              <a:t> the</a:t>
            </a:r>
          </a:p>
          <a:p>
            <a:pPr algn="ctr">
              <a:lnSpc>
                <a:spcPct val="100000"/>
              </a:lnSpc>
            </a:pPr>
            <a:r>
              <a:rPr lang="it-IT" sz="1400" b="1" spc="-1" dirty="0">
                <a:solidFill>
                  <a:srgbClr val="0F243E"/>
                </a:solidFill>
                <a:latin typeface="Verdana" panose="020B0604030504040204" pitchFamily="34" charset="0"/>
                <a:ea typeface="Verdana" panose="020B0604030504040204" pitchFamily="34" charset="0"/>
              </a:rPr>
              <a:t>F</a:t>
            </a:r>
            <a:r>
              <a:rPr lang="it-IT" sz="1400" b="1" strike="noStrike" spc="-1" dirty="0">
                <a:solidFill>
                  <a:srgbClr val="0F243E"/>
                </a:solidFill>
                <a:latin typeface="Verdana" panose="020B0604030504040204" pitchFamily="34" charset="0"/>
                <a:ea typeface="Verdana" panose="020B0604030504040204" pitchFamily="34" charset="0"/>
              </a:rPr>
              <a:t>uture</a:t>
            </a:r>
          </a:p>
          <a:p>
            <a:pPr algn="ctr">
              <a:lnSpc>
                <a:spcPct val="100000"/>
              </a:lnSpc>
            </a:pPr>
            <a:endParaRPr lang="it-IT" sz="1400" b="1" spc="-1" dirty="0">
              <a:solidFill>
                <a:srgbClr val="0F243E"/>
              </a:solidFill>
              <a:latin typeface="Verdana" panose="020B0604030504040204" pitchFamily="34" charset="0"/>
              <a:ea typeface="Verdana" panose="020B0604030504040204" pitchFamily="34" charset="0"/>
            </a:endParaRPr>
          </a:p>
          <a:p>
            <a:pPr algn="ct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gn="ctr">
              <a:lnSpc>
                <a:spcPct val="100000"/>
              </a:lnSpc>
            </a:pPr>
            <a:endParaRPr lang="it-IT" sz="1400" b="1" strike="noStrike" spc="-1" dirty="0">
              <a:solidFill>
                <a:schemeClr val="accent1">
                  <a:lumMod val="50000"/>
                </a:schemeClr>
              </a:solidFill>
              <a:latin typeface="Verdana" panose="020B0604030504040204" pitchFamily="34" charset="0"/>
              <a:ea typeface="Verdana" panose="020B0604030504040204" pitchFamily="34" charset="0"/>
            </a:endParaRPr>
          </a:p>
          <a:p>
            <a:pPr algn="ctr">
              <a:lnSpc>
                <a:spcPct val="100000"/>
              </a:lnSpc>
            </a:pPr>
            <a:r>
              <a:rPr lang="it-IT" sz="1400" b="1" strike="noStrike" spc="-1" dirty="0">
                <a:solidFill>
                  <a:schemeClr val="accent1">
                    <a:lumMod val="50000"/>
                  </a:schemeClr>
                </a:solidFill>
                <a:latin typeface="Verdana" panose="020B0604030504040204" pitchFamily="34" charset="0"/>
                <a:ea typeface="Verdana" panose="020B0604030504040204" pitchFamily="34" charset="0"/>
              </a:rPr>
              <a:t> </a:t>
            </a:r>
            <a:r>
              <a:rPr lang="it-IT" sz="1400" b="1" spc="-1" dirty="0">
                <a:solidFill>
                  <a:schemeClr val="accent1">
                    <a:lumMod val="50000"/>
                  </a:schemeClr>
                </a:solidFill>
                <a:latin typeface="Verdana" panose="020B0604030504040204" pitchFamily="34" charset="0"/>
                <a:ea typeface="Verdana" panose="020B0604030504040204" pitchFamily="34" charset="0"/>
              </a:rPr>
              <a:t>w</a:t>
            </a:r>
            <a:r>
              <a:rPr lang="it-IT" sz="1400" b="1" strike="noStrike" spc="-1" dirty="0">
                <a:solidFill>
                  <a:schemeClr val="accent1">
                    <a:lumMod val="50000"/>
                  </a:schemeClr>
                </a:solidFill>
                <a:latin typeface="Verdana" panose="020B0604030504040204" pitchFamily="34" charset="0"/>
                <a:ea typeface="Verdana" panose="020B0604030504040204" pitchFamily="34" charset="0"/>
              </a:rPr>
              <a:t>hile</a:t>
            </a:r>
          </a:p>
          <a:p>
            <a:pPr algn="ctr">
              <a:lnSpc>
                <a:spcPct val="100000"/>
              </a:lnSpc>
            </a:pPr>
            <a:r>
              <a:rPr lang="it-IT" sz="1400" b="1" strike="noStrike" spc="-1" dirty="0">
                <a:solidFill>
                  <a:schemeClr val="accent1">
                    <a:lumMod val="50000"/>
                  </a:schemeClr>
                </a:solidFill>
                <a:latin typeface="Verdana" panose="020B0604030504040204" pitchFamily="34" charset="0"/>
                <a:ea typeface="Verdana" panose="020B0604030504040204" pitchFamily="34" charset="0"/>
              </a:rPr>
              <a:t> honoring</a:t>
            </a:r>
          </a:p>
          <a:p>
            <a:pPr algn="ctr">
              <a:lnSpc>
                <a:spcPct val="100000"/>
              </a:lnSpc>
            </a:pPr>
            <a:r>
              <a:rPr lang="it-IT" sz="1400" b="1" strike="noStrike" spc="-1" dirty="0">
                <a:solidFill>
                  <a:schemeClr val="accent1">
                    <a:lumMod val="50000"/>
                  </a:schemeClr>
                </a:solidFill>
                <a:latin typeface="Verdana" panose="020B0604030504040204" pitchFamily="34" charset="0"/>
                <a:ea typeface="Verdana" panose="020B0604030504040204" pitchFamily="34" charset="0"/>
              </a:rPr>
              <a:t>the</a:t>
            </a:r>
          </a:p>
          <a:p>
            <a:pPr algn="ctr">
              <a:lnSpc>
                <a:spcPct val="100000"/>
              </a:lnSpc>
            </a:pPr>
            <a:r>
              <a:rPr lang="it-IT" sz="1400" b="1" spc="-1" dirty="0">
                <a:solidFill>
                  <a:schemeClr val="accent1">
                    <a:lumMod val="50000"/>
                  </a:schemeClr>
                </a:solidFill>
                <a:latin typeface="Verdana" panose="020B0604030504040204" pitchFamily="34" charset="0"/>
                <a:ea typeface="Verdana" panose="020B0604030504040204" pitchFamily="34" charset="0"/>
              </a:rPr>
              <a:t>p</a:t>
            </a:r>
            <a:r>
              <a:rPr lang="it-IT" sz="1400" b="1" strike="noStrike" spc="-1" dirty="0">
                <a:solidFill>
                  <a:schemeClr val="accent1">
                    <a:lumMod val="50000"/>
                  </a:schemeClr>
                </a:solidFill>
                <a:latin typeface="Verdana" panose="020B0604030504040204" pitchFamily="34" charset="0"/>
                <a:ea typeface="Verdana" panose="020B0604030504040204" pitchFamily="34" charset="0"/>
              </a:rPr>
              <a:t>ast</a:t>
            </a:r>
            <a:endParaRPr lang="it-IT" sz="1200" b="1" strike="noStrike" spc="-1" dirty="0">
              <a:solidFill>
                <a:schemeClr val="accent1">
                  <a:lumMod val="50000"/>
                </a:schemeClr>
              </a:solidFill>
              <a:latin typeface="Verdana" panose="020B0604030504040204" pitchFamily="34" charset="0"/>
              <a:ea typeface="Verdana" panose="020B0604030504040204" pitchFamily="34" charset="0"/>
            </a:endParaRPr>
          </a:p>
        </p:txBody>
      </p:sp>
      <p:sp>
        <p:nvSpPr>
          <p:cNvPr id="41" name="CustomShape 1">
            <a:extLst>
              <a:ext uri="{FF2B5EF4-FFF2-40B4-BE49-F238E27FC236}">
                <a16:creationId xmlns:a16="http://schemas.microsoft.com/office/drawing/2014/main" id="{8455FD48-4C2A-904B-845D-3DCAE4B676DA}"/>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42" name="Picture 4">
            <a:extLst>
              <a:ext uri="{FF2B5EF4-FFF2-40B4-BE49-F238E27FC236}">
                <a16:creationId xmlns:a16="http://schemas.microsoft.com/office/drawing/2014/main" id="{E04B71BD-51BF-5F40-BC37-ADAA6A51D98A}"/>
              </a:ext>
            </a:extLst>
          </p:cNvPr>
          <p:cNvPicPr/>
          <p:nvPr/>
        </p:nvPicPr>
        <p:blipFill>
          <a:blip r:embed="rId15"/>
          <a:stretch/>
        </p:blipFill>
        <p:spPr>
          <a:xfrm>
            <a:off x="200520" y="6320880"/>
            <a:ext cx="1800000" cy="420120"/>
          </a:xfrm>
          <a:prstGeom prst="rect">
            <a:avLst/>
          </a:prstGeom>
          <a:ln w="12600">
            <a:noFill/>
          </a:ln>
        </p:spPr>
      </p:pic>
      <p:pic>
        <p:nvPicPr>
          <p:cNvPr id="4" name="Picture 3" descr="A person smiling with her arms crossed&#10;&#10;Description automatically generated with low confidence">
            <a:extLst>
              <a:ext uri="{FF2B5EF4-FFF2-40B4-BE49-F238E27FC236}">
                <a16:creationId xmlns:a16="http://schemas.microsoft.com/office/drawing/2014/main" id="{A4CA57D5-0EC9-7806-B783-9B6FEFEA236A}"/>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290569" y="4420360"/>
            <a:ext cx="1080000" cy="1260000"/>
          </a:xfrm>
          <a:prstGeom prst="rect">
            <a:avLst/>
          </a:prstGeom>
        </p:spPr>
      </p:pic>
      <p:sp>
        <p:nvSpPr>
          <p:cNvPr id="6" name="TextBox 5">
            <a:extLst>
              <a:ext uri="{FF2B5EF4-FFF2-40B4-BE49-F238E27FC236}">
                <a16:creationId xmlns:a16="http://schemas.microsoft.com/office/drawing/2014/main" id="{F2317EAA-062B-1B54-8E69-5018B782DCDC}"/>
              </a:ext>
            </a:extLst>
          </p:cNvPr>
          <p:cNvSpPr txBox="1"/>
          <p:nvPr/>
        </p:nvSpPr>
        <p:spPr>
          <a:xfrm>
            <a:off x="277759" y="5731531"/>
            <a:ext cx="1080001"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Angelica Miozza</a:t>
            </a:r>
          </a:p>
          <a:p>
            <a:pPr algn="ctr"/>
            <a:r>
              <a:rPr lang="en-US" sz="800" dirty="0">
                <a:latin typeface="Verdana" panose="020B0604030504040204" pitchFamily="34" charset="0"/>
                <a:ea typeface="Verdana" panose="020B0604030504040204" pitchFamily="34" charset="0"/>
              </a:rPr>
              <a:t>(USA)</a:t>
            </a:r>
          </a:p>
        </p:txBody>
      </p:sp>
      <p:pic>
        <p:nvPicPr>
          <p:cNvPr id="5" name="Picture 4" descr="A picture containing person, outdoor, grass&#10;&#10;Description automatically generated">
            <a:extLst>
              <a:ext uri="{FF2B5EF4-FFF2-40B4-BE49-F238E27FC236}">
                <a16:creationId xmlns:a16="http://schemas.microsoft.com/office/drawing/2014/main" id="{022D7E60-6906-B9B1-28EF-17276F39DC41}"/>
              </a:ext>
            </a:extLst>
          </p:cNvPr>
          <p:cNvPicPr>
            <a:picLocks/>
          </p:cNvPicPr>
          <p:nvPr/>
        </p:nvPicPr>
        <p:blipFill>
          <a:blip r:embed="rId17">
            <a:extLst>
              <a:ext uri="{28A0092B-C50C-407E-A947-70E740481C1C}">
                <a14:useLocalDpi xmlns:a14="http://schemas.microsoft.com/office/drawing/2010/main" val="0"/>
              </a:ext>
            </a:extLst>
          </a:blip>
          <a:stretch>
            <a:fillRect/>
          </a:stretch>
        </p:blipFill>
        <p:spPr>
          <a:xfrm>
            <a:off x="1474115" y="4417391"/>
            <a:ext cx="1080000" cy="1260000"/>
          </a:xfrm>
          <a:prstGeom prst="rect">
            <a:avLst/>
          </a:prstGeom>
        </p:spPr>
      </p:pic>
      <p:sp>
        <p:nvSpPr>
          <p:cNvPr id="7" name="TextBox 6">
            <a:extLst>
              <a:ext uri="{FF2B5EF4-FFF2-40B4-BE49-F238E27FC236}">
                <a16:creationId xmlns:a16="http://schemas.microsoft.com/office/drawing/2014/main" id="{8D4AB89C-692C-953D-1FB2-865242AFA5DB}"/>
              </a:ext>
            </a:extLst>
          </p:cNvPr>
          <p:cNvSpPr txBox="1"/>
          <p:nvPr/>
        </p:nvSpPr>
        <p:spPr>
          <a:xfrm>
            <a:off x="1474114" y="5735471"/>
            <a:ext cx="1080002"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Magali Brandariz</a:t>
            </a:r>
          </a:p>
          <a:p>
            <a:pPr algn="ctr"/>
            <a:r>
              <a:rPr lang="en-US" sz="800" dirty="0">
                <a:latin typeface="Verdana" panose="020B0604030504040204" pitchFamily="34" charset="0"/>
                <a:ea typeface="Verdana" panose="020B0604030504040204" pitchFamily="34" charset="0"/>
              </a:rPr>
              <a:t>(Argentina)</a:t>
            </a:r>
          </a:p>
        </p:txBody>
      </p:sp>
      <p:pic>
        <p:nvPicPr>
          <p:cNvPr id="8" name="Picture 7" descr="A person smiling at the camera&#10;&#10;AI-generated content may be incorrect.">
            <a:extLst>
              <a:ext uri="{FF2B5EF4-FFF2-40B4-BE49-F238E27FC236}">
                <a16:creationId xmlns:a16="http://schemas.microsoft.com/office/drawing/2014/main" id="{2CC669EF-D7FC-4963-9D5B-588124CE6A0A}"/>
              </a:ext>
            </a:extLst>
          </p:cNvPr>
          <p:cNvPicPr>
            <a:picLocks/>
          </p:cNvPicPr>
          <p:nvPr/>
        </p:nvPicPr>
        <p:blipFill>
          <a:blip r:embed="rId18">
            <a:extLst>
              <a:ext uri="{28A0092B-C50C-407E-A947-70E740481C1C}">
                <a14:useLocalDpi xmlns:a14="http://schemas.microsoft.com/office/drawing/2010/main" val="0"/>
              </a:ext>
            </a:extLst>
          </a:blip>
          <a:stretch>
            <a:fillRect/>
          </a:stretch>
        </p:blipFill>
        <p:spPr>
          <a:xfrm>
            <a:off x="2755703" y="4429001"/>
            <a:ext cx="1080000" cy="1260000"/>
          </a:xfrm>
          <a:prstGeom prst="rect">
            <a:avLst/>
          </a:prstGeom>
        </p:spPr>
      </p:pic>
      <p:sp>
        <p:nvSpPr>
          <p:cNvPr id="9" name="TextBox 8">
            <a:extLst>
              <a:ext uri="{FF2B5EF4-FFF2-40B4-BE49-F238E27FC236}">
                <a16:creationId xmlns:a16="http://schemas.microsoft.com/office/drawing/2014/main" id="{F2EE270B-D204-3513-0658-8553B8B090A7}"/>
              </a:ext>
            </a:extLst>
          </p:cNvPr>
          <p:cNvSpPr txBox="1"/>
          <p:nvPr/>
        </p:nvSpPr>
        <p:spPr>
          <a:xfrm>
            <a:off x="2755701" y="5735471"/>
            <a:ext cx="1080002"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Julie Benhaim</a:t>
            </a:r>
          </a:p>
          <a:p>
            <a:pPr algn="ctr"/>
            <a:r>
              <a:rPr lang="en-US" sz="800" dirty="0">
                <a:latin typeface="Verdana" panose="020B0604030504040204" pitchFamily="34" charset="0"/>
                <a:ea typeface="Verdana" panose="020B0604030504040204" pitchFamily="34" charset="0"/>
              </a:rPr>
              <a:t>(France)</a:t>
            </a:r>
          </a:p>
        </p:txBody>
      </p:sp>
      <p:pic>
        <p:nvPicPr>
          <p:cNvPr id="11" name="Picture 10" descr="A person in a suit and tie&#10;&#10;AI-generated content may be incorrect.">
            <a:extLst>
              <a:ext uri="{FF2B5EF4-FFF2-40B4-BE49-F238E27FC236}">
                <a16:creationId xmlns:a16="http://schemas.microsoft.com/office/drawing/2014/main" id="{DD748B62-218D-FC7C-81A4-2827FD780BDB}"/>
              </a:ext>
            </a:extLst>
          </p:cNvPr>
          <p:cNvPicPr>
            <a:picLocks/>
          </p:cNvPicPr>
          <p:nvPr/>
        </p:nvPicPr>
        <p:blipFill>
          <a:blip r:embed="rId19">
            <a:extLst>
              <a:ext uri="{28A0092B-C50C-407E-A947-70E740481C1C}">
                <a14:useLocalDpi xmlns:a14="http://schemas.microsoft.com/office/drawing/2010/main" val="0"/>
              </a:ext>
            </a:extLst>
          </a:blip>
          <a:stretch>
            <a:fillRect/>
          </a:stretch>
        </p:blipFill>
        <p:spPr>
          <a:xfrm>
            <a:off x="4022544" y="4417391"/>
            <a:ext cx="1080000" cy="1260000"/>
          </a:xfrm>
          <a:prstGeom prst="rect">
            <a:avLst/>
          </a:prstGeom>
        </p:spPr>
      </p:pic>
      <p:sp>
        <p:nvSpPr>
          <p:cNvPr id="12" name="TextBox 11">
            <a:extLst>
              <a:ext uri="{FF2B5EF4-FFF2-40B4-BE49-F238E27FC236}">
                <a16:creationId xmlns:a16="http://schemas.microsoft.com/office/drawing/2014/main" id="{310D2FA8-3209-B7F6-ADA7-E3BE662AC190}"/>
              </a:ext>
            </a:extLst>
          </p:cNvPr>
          <p:cNvSpPr txBox="1"/>
          <p:nvPr/>
        </p:nvSpPr>
        <p:spPr>
          <a:xfrm>
            <a:off x="4022542" y="5726157"/>
            <a:ext cx="1080002"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Gregor Kock</a:t>
            </a:r>
          </a:p>
          <a:p>
            <a:pPr algn="ctr"/>
            <a:r>
              <a:rPr lang="en-US" sz="800" dirty="0">
                <a:latin typeface="Verdana" panose="020B0604030504040204" pitchFamily="34" charset="0"/>
                <a:ea typeface="Verdana" panose="020B0604030504040204" pitchFamily="34" charset="0"/>
              </a:rPr>
              <a:t>(Austria)</a:t>
            </a:r>
          </a:p>
        </p:txBody>
      </p:sp>
    </p:spTree>
    <p:extLst>
      <p:ext uri="{BB962C8B-B14F-4D97-AF65-F5344CB8AC3E}">
        <p14:creationId xmlns:p14="http://schemas.microsoft.com/office/powerpoint/2010/main" val="21375423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F8B82C85-2C2F-4B71-A95F-B4EFEA4D9264}" type="slidenum">
              <a:rPr lang="it-IT" sz="1500" b="0" strike="noStrike" spc="-1">
                <a:solidFill>
                  <a:srgbClr val="C0BC94"/>
                </a:solidFill>
                <a:latin typeface="Arial"/>
                <a:ea typeface="Arial"/>
              </a:rPr>
              <a:pPr algn="r">
                <a:lnSpc>
                  <a:spcPct val="100000"/>
                </a:lnSpc>
              </a:pPr>
              <a:t>16</a:t>
            </a:fld>
            <a:endParaRPr lang="it-IT" sz="1500" b="0" strike="noStrike" spc="-1">
              <a:latin typeface="Times New Roman"/>
            </a:endParaRPr>
          </a:p>
        </p:txBody>
      </p:sp>
      <p:sp>
        <p:nvSpPr>
          <p:cNvPr id="402"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2800" b="0" strike="noStrike" spc="-1">
                <a:solidFill>
                  <a:srgbClr val="F2F2F2"/>
                </a:solidFill>
                <a:latin typeface="Verdana"/>
                <a:ea typeface="Verdana"/>
              </a:rPr>
              <a:t> Les Clefs d'Or » The Legacy of Ferdinand Gillet</a:t>
            </a:r>
            <a:endParaRPr lang="it-IT" sz="2800" b="0" strike="noStrike" spc="-1">
              <a:latin typeface="Arial"/>
            </a:endParaRPr>
          </a:p>
        </p:txBody>
      </p:sp>
      <p:sp>
        <p:nvSpPr>
          <p:cNvPr id="403" name="CustomShape 4"/>
          <p:cNvSpPr/>
          <p:nvPr/>
        </p:nvSpPr>
        <p:spPr>
          <a:xfrm>
            <a:off x="84600" y="-27360"/>
            <a:ext cx="9727920" cy="6404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600" b="0" strike="noStrike" spc="-1">
                <a:solidFill>
                  <a:srgbClr val="F6F5F2"/>
                </a:solidFill>
                <a:latin typeface="Verdana"/>
                <a:ea typeface="Verdana"/>
              </a:rPr>
              <a:t> </a:t>
            </a:r>
            <a:endParaRPr lang="it-IT" sz="3600" b="0" strike="noStrike" spc="-1">
              <a:latin typeface="Arial"/>
            </a:endParaRPr>
          </a:p>
        </p:txBody>
      </p:sp>
      <p:sp>
        <p:nvSpPr>
          <p:cNvPr id="404" name="CustomShape 5"/>
          <p:cNvSpPr/>
          <p:nvPr/>
        </p:nvSpPr>
        <p:spPr>
          <a:xfrm>
            <a:off x="444600" y="838080"/>
            <a:ext cx="6019560" cy="6080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3400" b="0" strike="noStrike" spc="-1">
                <a:solidFill>
                  <a:srgbClr val="15324D"/>
                </a:solidFill>
                <a:latin typeface="Georgia"/>
                <a:ea typeface="Georgia"/>
              </a:rPr>
              <a:t>Historic Vissoie, Switzerland</a:t>
            </a:r>
            <a:endParaRPr lang="it-IT" sz="3400" b="0" strike="noStrike" spc="-1">
              <a:latin typeface="Arial"/>
            </a:endParaRPr>
          </a:p>
        </p:txBody>
      </p:sp>
      <p:sp>
        <p:nvSpPr>
          <p:cNvPr id="405" name="CustomShape 6"/>
          <p:cNvSpPr/>
          <p:nvPr/>
        </p:nvSpPr>
        <p:spPr>
          <a:xfrm>
            <a:off x="84600" y="1496880"/>
            <a:ext cx="7086240" cy="3034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400" b="0" strike="noStrike" spc="-1" dirty="0">
                <a:solidFill>
                  <a:srgbClr val="5F5F5F"/>
                </a:solidFill>
                <a:latin typeface="Verdana"/>
                <a:ea typeface="Verdana"/>
              </a:rPr>
              <a:t>In 2011, by mayoral proclamation, </a:t>
            </a:r>
            <a:r>
              <a:rPr lang="en-GB" sz="1400" b="0" strike="noStrike" spc="-1" dirty="0" err="1">
                <a:solidFill>
                  <a:srgbClr val="5F5F5F"/>
                </a:solidFill>
                <a:latin typeface="Verdana"/>
                <a:ea typeface="Verdana"/>
              </a:rPr>
              <a:t>Vissoie</a:t>
            </a:r>
            <a:r>
              <a:rPr lang="en-GB" sz="1400" b="0" strike="noStrike" spc="-1" dirty="0">
                <a:solidFill>
                  <a:srgbClr val="5F5F5F"/>
                </a:solidFill>
                <a:latin typeface="Verdana"/>
                <a:ea typeface="Verdana"/>
              </a:rPr>
              <a:t> became the </a:t>
            </a:r>
            <a:r>
              <a:rPr lang="en-GB" sz="1400" b="0" i="1" strike="noStrike" spc="-1" dirty="0">
                <a:solidFill>
                  <a:srgbClr val="5F5F5F"/>
                </a:solidFill>
                <a:latin typeface="Verdana"/>
                <a:ea typeface="Verdana"/>
              </a:rPr>
              <a:t>“City of Friendship”</a:t>
            </a:r>
            <a:endParaRPr lang="en-GB" sz="1400" b="0" strike="noStrike" spc="-1" dirty="0">
              <a:latin typeface="Arial"/>
            </a:endParaRPr>
          </a:p>
        </p:txBody>
      </p:sp>
      <p:sp>
        <p:nvSpPr>
          <p:cNvPr id="406" name="CustomShape 7"/>
          <p:cNvSpPr/>
          <p:nvPr/>
        </p:nvSpPr>
        <p:spPr>
          <a:xfrm>
            <a:off x="6874200" y="4665600"/>
            <a:ext cx="2604600" cy="1081440"/>
          </a:xfrm>
          <a:prstGeom prst="rect">
            <a:avLst/>
          </a:prstGeom>
          <a:solidFill>
            <a:srgbClr val="0F243E">
              <a:alpha val="60000"/>
            </a:srgbClr>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407" name="CustomShape 8"/>
          <p:cNvSpPr/>
          <p:nvPr/>
        </p:nvSpPr>
        <p:spPr>
          <a:xfrm>
            <a:off x="6897240" y="1040400"/>
            <a:ext cx="2588760" cy="3624840"/>
          </a:xfrm>
          <a:prstGeom prst="rect">
            <a:avLst/>
          </a:prstGeom>
          <a:gradFill rotWithShape="0">
            <a:gsLst>
              <a:gs pos="0">
                <a:srgbClr val="C2AF92"/>
              </a:gs>
              <a:gs pos="100000">
                <a:srgbClr val="E4DBCE"/>
              </a:gs>
            </a:gsLst>
            <a:lin ang="5400000"/>
          </a:gradFill>
          <a:ln w="12600">
            <a:noFill/>
          </a:ln>
        </p:spPr>
        <p:style>
          <a:lnRef idx="0">
            <a:scrgbClr r="0" g="0" b="0"/>
          </a:lnRef>
          <a:fillRef idx="0">
            <a:scrgbClr r="0" g="0" b="0"/>
          </a:fillRef>
          <a:effectRef idx="0">
            <a:scrgbClr r="0" g="0" b="0"/>
          </a:effectRef>
          <a:fontRef idx="minor"/>
        </p:style>
        <p:txBody>
          <a:bodyPr/>
          <a:lstStyle/>
          <a:p>
            <a:endParaRPr lang="en-GB"/>
          </a:p>
        </p:txBody>
      </p:sp>
      <p:sp>
        <p:nvSpPr>
          <p:cNvPr id="408" name="CustomShape 9"/>
          <p:cNvSpPr/>
          <p:nvPr/>
        </p:nvSpPr>
        <p:spPr>
          <a:xfrm>
            <a:off x="6995520" y="4883400"/>
            <a:ext cx="2361960" cy="6994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400" b="1" strike="noStrike" spc="-1" dirty="0">
                <a:solidFill>
                  <a:srgbClr val="F2F2F2"/>
                </a:solidFill>
                <a:latin typeface="Trebuchet MS"/>
                <a:ea typeface="Trebuchet MS"/>
              </a:rPr>
              <a:t>Ferdinand Gillet</a:t>
            </a:r>
            <a:endParaRPr lang="en-GB" sz="1400" b="0" strike="noStrike" spc="-1" dirty="0">
              <a:latin typeface="Arial"/>
            </a:endParaRPr>
          </a:p>
          <a:p>
            <a:pPr>
              <a:lnSpc>
                <a:spcPct val="100000"/>
              </a:lnSpc>
            </a:pPr>
            <a:r>
              <a:rPr lang="en-GB" sz="1300" b="0" strike="noStrike" spc="-1" dirty="0">
                <a:solidFill>
                  <a:srgbClr val="DBDAC2"/>
                </a:solidFill>
                <a:latin typeface="Trebuchet MS"/>
                <a:ea typeface="Trebuchet MS"/>
              </a:rPr>
              <a:t>Founder President, UEPGH</a:t>
            </a:r>
            <a:endParaRPr lang="en-GB" sz="1300" b="0" strike="noStrike" spc="-1" dirty="0">
              <a:latin typeface="Arial"/>
            </a:endParaRPr>
          </a:p>
          <a:p>
            <a:pPr>
              <a:lnSpc>
                <a:spcPct val="100000"/>
              </a:lnSpc>
            </a:pPr>
            <a:r>
              <a:rPr lang="en-GB" sz="1300" b="0" strike="noStrike" spc="-1" dirty="0">
                <a:solidFill>
                  <a:srgbClr val="DBDAC2"/>
                </a:solidFill>
                <a:latin typeface="Trebuchet MS"/>
                <a:ea typeface="Trebuchet MS"/>
              </a:rPr>
              <a:t>Les Clefs d’Or (</a:t>
            </a:r>
            <a:r>
              <a:rPr lang="en-GB" sz="1300" b="0" i="1" strike="noStrike" spc="-1" dirty="0">
                <a:solidFill>
                  <a:srgbClr val="DBDAC2"/>
                </a:solidFill>
                <a:latin typeface="Trebuchet MS"/>
                <a:ea typeface="Trebuchet MS"/>
              </a:rPr>
              <a:t>1952 to 1968)</a:t>
            </a:r>
            <a:endParaRPr lang="en-GB" sz="1300" b="0" strike="noStrike" spc="-1" dirty="0">
              <a:latin typeface="Arial"/>
            </a:endParaRPr>
          </a:p>
        </p:txBody>
      </p:sp>
      <p:pic>
        <p:nvPicPr>
          <p:cNvPr id="409" name="image63.jpeg"/>
          <p:cNvPicPr/>
          <p:nvPr/>
        </p:nvPicPr>
        <p:blipFill>
          <a:blip r:embed="rId2"/>
          <a:srcRect l="2645" t="2791" r="2019" b="10741"/>
          <a:stretch/>
        </p:blipFill>
        <p:spPr>
          <a:xfrm>
            <a:off x="7031160" y="1284120"/>
            <a:ext cx="2282400" cy="3525120"/>
          </a:xfrm>
          <a:prstGeom prst="rect">
            <a:avLst/>
          </a:prstGeom>
          <a:ln w="12600">
            <a:noFill/>
          </a:ln>
          <a:effectLst>
            <a:outerShdw blurRad="190500" rotWithShape="0">
              <a:srgbClr val="000000">
                <a:alpha val="70000"/>
              </a:srgbClr>
            </a:outerShdw>
          </a:effectLst>
        </p:spPr>
      </p:pic>
      <p:sp>
        <p:nvSpPr>
          <p:cNvPr id="410" name="CustomShape 10"/>
          <p:cNvSpPr/>
          <p:nvPr/>
        </p:nvSpPr>
        <p:spPr>
          <a:xfrm>
            <a:off x="368280" y="5317200"/>
            <a:ext cx="6095520" cy="5169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2800" b="0" i="1" strike="noStrike" spc="-1" dirty="0">
                <a:solidFill>
                  <a:srgbClr val="15324D"/>
                </a:solidFill>
                <a:latin typeface="Georgia"/>
                <a:ea typeface="Georgia"/>
              </a:rPr>
              <a:t>In Service Through Friendship</a:t>
            </a:r>
            <a:endParaRPr lang="en-GB" sz="2800" b="0" strike="noStrike" spc="-1" dirty="0">
              <a:latin typeface="Arial"/>
            </a:endParaRPr>
          </a:p>
        </p:txBody>
      </p:sp>
      <p:pic>
        <p:nvPicPr>
          <p:cNvPr id="411" name="image65.png"/>
          <p:cNvPicPr/>
          <p:nvPr/>
        </p:nvPicPr>
        <p:blipFill>
          <a:blip r:embed="rId3"/>
          <a:srcRect l="18845" t="18055" r="8638" b="28089"/>
          <a:stretch/>
        </p:blipFill>
        <p:spPr>
          <a:xfrm>
            <a:off x="368280" y="2851200"/>
            <a:ext cx="3507840" cy="2015640"/>
          </a:xfrm>
          <a:prstGeom prst="rect">
            <a:avLst/>
          </a:prstGeom>
          <a:ln w="12600">
            <a:noFill/>
          </a:ln>
        </p:spPr>
      </p:pic>
      <p:pic>
        <p:nvPicPr>
          <p:cNvPr id="412" name="image64.jpeg"/>
          <p:cNvPicPr/>
          <p:nvPr/>
        </p:nvPicPr>
        <p:blipFill>
          <a:blip r:embed="rId4"/>
          <a:stretch/>
        </p:blipFill>
        <p:spPr>
          <a:xfrm>
            <a:off x="4088880" y="2853000"/>
            <a:ext cx="2517840" cy="2014200"/>
          </a:xfrm>
          <a:prstGeom prst="rect">
            <a:avLst/>
          </a:prstGeom>
          <a:ln w="12600">
            <a:noFill/>
          </a:ln>
        </p:spPr>
      </p:pic>
      <p:sp>
        <p:nvSpPr>
          <p:cNvPr id="413" name="CustomShape 11"/>
          <p:cNvSpPr/>
          <p:nvPr/>
        </p:nvSpPr>
        <p:spPr>
          <a:xfrm>
            <a:off x="172800" y="2133000"/>
            <a:ext cx="6552720" cy="37800"/>
          </a:xfrm>
          <a:prstGeom prst="rect">
            <a:avLst/>
          </a:prstGeom>
          <a:solidFill>
            <a:srgbClr val="C2AF92"/>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7" name="CustomShape 1">
            <a:extLst>
              <a:ext uri="{FF2B5EF4-FFF2-40B4-BE49-F238E27FC236}">
                <a16:creationId xmlns:a16="http://schemas.microsoft.com/office/drawing/2014/main" id="{452EAB79-9709-8947-BCE2-B33A378234B7}"/>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8" name="Picture 4">
            <a:extLst>
              <a:ext uri="{FF2B5EF4-FFF2-40B4-BE49-F238E27FC236}">
                <a16:creationId xmlns:a16="http://schemas.microsoft.com/office/drawing/2014/main" id="{37930EE6-2852-0E44-BDDD-BFA95939A95B}"/>
              </a:ext>
            </a:extLst>
          </p:cNvPr>
          <p:cNvPicPr/>
          <p:nvPr/>
        </p:nvPicPr>
        <p:blipFill>
          <a:blip r:embed="rId5"/>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A38217DB-04E9-4C97-8EE7-05AD5740E0FF}" type="slidenum">
              <a:rPr lang="it-IT" sz="1500" b="0" strike="noStrike" spc="-1">
                <a:solidFill>
                  <a:srgbClr val="C0BC94"/>
                </a:solidFill>
                <a:latin typeface="Arial"/>
                <a:ea typeface="Arial"/>
              </a:rPr>
              <a:pPr algn="r">
                <a:lnSpc>
                  <a:spcPct val="100000"/>
                </a:lnSpc>
              </a:pPr>
              <a:t>17</a:t>
            </a:fld>
            <a:endParaRPr lang="it-IT" sz="1500" b="0" strike="noStrike" spc="-1">
              <a:latin typeface="Times New Roman"/>
            </a:endParaRPr>
          </a:p>
        </p:txBody>
      </p:sp>
      <p:pic>
        <p:nvPicPr>
          <p:cNvPr id="417" name="Picture 12"/>
          <p:cNvPicPr/>
          <p:nvPr/>
        </p:nvPicPr>
        <p:blipFill>
          <a:blip r:embed="rId2"/>
          <a:stretch/>
        </p:blipFill>
        <p:spPr>
          <a:xfrm>
            <a:off x="714480" y="391920"/>
            <a:ext cx="3823200" cy="5760000"/>
          </a:xfrm>
          <a:prstGeom prst="rect">
            <a:avLst/>
          </a:prstGeom>
          <a:ln>
            <a:noFill/>
          </a:ln>
          <a:effectLst>
            <a:outerShdw blurRad="190500" algn="tl" rotWithShape="0">
              <a:srgbClr val="000000">
                <a:alpha val="70000"/>
              </a:srgbClr>
            </a:outerShdw>
          </a:effectLst>
        </p:spPr>
      </p:pic>
      <p:pic>
        <p:nvPicPr>
          <p:cNvPr id="418" name="Picture 13"/>
          <p:cNvPicPr/>
          <p:nvPr/>
        </p:nvPicPr>
        <p:blipFill>
          <a:blip r:embed="rId3"/>
          <a:stretch/>
        </p:blipFill>
        <p:spPr>
          <a:xfrm>
            <a:off x="5370840" y="736200"/>
            <a:ext cx="3820680" cy="5760000"/>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0C87E0FF-41E9-4294-9FC6-CCECFD384FC8}" type="slidenum">
              <a:rPr lang="it-IT" sz="1500" b="0" strike="noStrike" spc="-1">
                <a:solidFill>
                  <a:srgbClr val="C0BC94"/>
                </a:solidFill>
                <a:latin typeface="Arial"/>
                <a:ea typeface="Arial"/>
              </a:rPr>
              <a:pPr algn="r">
                <a:lnSpc>
                  <a:spcPct val="100000"/>
                </a:lnSpc>
              </a:pPr>
              <a:t>18</a:t>
            </a:fld>
            <a:endParaRPr lang="it-IT" sz="1500" b="0" strike="noStrike" spc="-1">
              <a:latin typeface="Times New Roman"/>
            </a:endParaRPr>
          </a:p>
        </p:txBody>
      </p:sp>
      <p:sp>
        <p:nvSpPr>
          <p:cNvPr id="422"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2800" b="0" strike="noStrike" spc="-1">
                <a:solidFill>
                  <a:srgbClr val="F2F2F2"/>
                </a:solidFill>
                <a:latin typeface="Verdana"/>
                <a:ea typeface="Verdana"/>
              </a:rPr>
              <a:t>  Les Clefs d’Or Brand Principles</a:t>
            </a:r>
            <a:endParaRPr lang="it-IT" sz="2800" b="0" strike="noStrike" spc="-1">
              <a:latin typeface="Arial"/>
            </a:endParaRPr>
          </a:p>
        </p:txBody>
      </p:sp>
      <p:sp>
        <p:nvSpPr>
          <p:cNvPr id="423" name="CustomShape 4"/>
          <p:cNvSpPr/>
          <p:nvPr/>
        </p:nvSpPr>
        <p:spPr>
          <a:xfrm>
            <a:off x="84600" y="-27360"/>
            <a:ext cx="9727920" cy="6404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600" b="0" strike="noStrike" spc="-1">
                <a:solidFill>
                  <a:srgbClr val="F6F5F2"/>
                </a:solidFill>
                <a:latin typeface="Verdana"/>
                <a:ea typeface="Verdana"/>
              </a:rPr>
              <a:t> </a:t>
            </a:r>
            <a:endParaRPr lang="it-IT" sz="3600" b="0" strike="noStrike" spc="-1">
              <a:latin typeface="Arial"/>
            </a:endParaRPr>
          </a:p>
        </p:txBody>
      </p:sp>
      <p:grpSp>
        <p:nvGrpSpPr>
          <p:cNvPr id="424" name="Group 5"/>
          <p:cNvGrpSpPr/>
          <p:nvPr/>
        </p:nvGrpSpPr>
        <p:grpSpPr>
          <a:xfrm>
            <a:off x="2576880" y="1206000"/>
            <a:ext cx="5232960" cy="4233960"/>
            <a:chOff x="2576880" y="1206000"/>
            <a:chExt cx="5232960" cy="4233960"/>
          </a:xfrm>
        </p:grpSpPr>
        <p:sp>
          <p:nvSpPr>
            <p:cNvPr id="425" name="CustomShape 6"/>
            <p:cNvSpPr/>
            <p:nvPr/>
          </p:nvSpPr>
          <p:spPr>
            <a:xfrm>
              <a:off x="3088800" y="2502000"/>
              <a:ext cx="472104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dirty="0">
                  <a:solidFill>
                    <a:srgbClr val="15324D"/>
                  </a:solidFill>
                  <a:latin typeface="Verdana"/>
                  <a:ea typeface="Verdana"/>
                </a:rPr>
                <a:t>In Service </a:t>
              </a:r>
              <a:r>
                <a:rPr lang="it-IT" sz="2100" b="1" strike="noStrike" spc="-1" dirty="0" err="1">
                  <a:solidFill>
                    <a:srgbClr val="15324D"/>
                  </a:solidFill>
                  <a:latin typeface="Verdana"/>
                  <a:ea typeface="Verdana"/>
                </a:rPr>
                <a:t>Through</a:t>
              </a:r>
              <a:r>
                <a:rPr lang="it-IT" sz="2100" b="1" strike="noStrike" spc="-1" dirty="0">
                  <a:solidFill>
                    <a:srgbClr val="15324D"/>
                  </a:solidFill>
                  <a:latin typeface="Verdana"/>
                  <a:ea typeface="Verdana"/>
                </a:rPr>
                <a:t> </a:t>
              </a:r>
              <a:r>
                <a:rPr lang="it-IT" sz="2100" b="1" strike="noStrike" spc="-1" dirty="0" err="1">
                  <a:solidFill>
                    <a:srgbClr val="15324D"/>
                  </a:solidFill>
                  <a:latin typeface="Verdana"/>
                  <a:ea typeface="Verdana"/>
                </a:rPr>
                <a:t>Friendship</a:t>
              </a:r>
              <a:endParaRPr lang="it-IT" sz="2100" b="0" strike="noStrike" spc="-1" dirty="0">
                <a:latin typeface="Arial"/>
              </a:endParaRPr>
            </a:p>
          </p:txBody>
        </p:sp>
        <p:sp>
          <p:nvSpPr>
            <p:cNvPr id="426" name="CustomShape 7"/>
            <p:cNvSpPr/>
            <p:nvPr/>
          </p:nvSpPr>
          <p:spPr>
            <a:xfrm>
              <a:off x="3027960" y="4374360"/>
              <a:ext cx="353988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dirty="0">
                  <a:solidFill>
                    <a:srgbClr val="15324D"/>
                  </a:solidFill>
                  <a:latin typeface="Verdana"/>
                  <a:ea typeface="Verdana"/>
                </a:rPr>
                <a:t>The Guest Comes First</a:t>
              </a:r>
              <a:endParaRPr lang="it-IT" sz="2100" b="0" strike="noStrike" spc="-1" dirty="0">
                <a:latin typeface="Arial"/>
              </a:endParaRPr>
            </a:p>
          </p:txBody>
        </p:sp>
        <p:sp>
          <p:nvSpPr>
            <p:cNvPr id="427" name="CustomShape 8"/>
            <p:cNvSpPr/>
            <p:nvPr/>
          </p:nvSpPr>
          <p:spPr>
            <a:xfrm>
              <a:off x="3022560" y="5029560"/>
              <a:ext cx="209988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dirty="0">
                  <a:solidFill>
                    <a:srgbClr val="15324D"/>
                  </a:solidFill>
                  <a:latin typeface="Verdana"/>
                  <a:ea typeface="Verdana"/>
                </a:rPr>
                <a:t>The Network</a:t>
              </a:r>
              <a:endParaRPr lang="it-IT" sz="2100" b="0" strike="noStrike" spc="-1" dirty="0">
                <a:latin typeface="Arial"/>
              </a:endParaRPr>
            </a:p>
          </p:txBody>
        </p:sp>
        <p:sp>
          <p:nvSpPr>
            <p:cNvPr id="428" name="CustomShape 9"/>
            <p:cNvSpPr/>
            <p:nvPr/>
          </p:nvSpPr>
          <p:spPr>
            <a:xfrm>
              <a:off x="3074040" y="3166560"/>
              <a:ext cx="344556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a:solidFill>
                    <a:srgbClr val="15324D"/>
                  </a:solidFill>
                  <a:latin typeface="Verdana"/>
                  <a:ea typeface="Verdana"/>
                </a:rPr>
                <a:t>Integrity and Respect</a:t>
              </a:r>
              <a:endParaRPr lang="it-IT" sz="2100" b="0" strike="noStrike" spc="-1">
                <a:latin typeface="Arial"/>
              </a:endParaRPr>
            </a:p>
          </p:txBody>
        </p:sp>
        <p:sp>
          <p:nvSpPr>
            <p:cNvPr id="429" name="CustomShape 10"/>
            <p:cNvSpPr/>
            <p:nvPr/>
          </p:nvSpPr>
          <p:spPr>
            <a:xfrm>
              <a:off x="3097080" y="1206000"/>
              <a:ext cx="325656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a:solidFill>
                    <a:srgbClr val="15324D"/>
                  </a:solidFill>
                  <a:latin typeface="Verdana"/>
                  <a:ea typeface="Verdana"/>
                </a:rPr>
                <a:t>Strive for Excellence</a:t>
              </a:r>
              <a:endParaRPr lang="it-IT" sz="2100" b="0" strike="noStrike" spc="-1">
                <a:latin typeface="Arial"/>
              </a:endParaRPr>
            </a:p>
          </p:txBody>
        </p:sp>
        <p:sp>
          <p:nvSpPr>
            <p:cNvPr id="430" name="CustomShape 11"/>
            <p:cNvSpPr/>
            <p:nvPr/>
          </p:nvSpPr>
          <p:spPr>
            <a:xfrm>
              <a:off x="3022560" y="3742920"/>
              <a:ext cx="170496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a:solidFill>
                    <a:srgbClr val="15324D"/>
                  </a:solidFill>
                  <a:latin typeface="Verdana"/>
                  <a:ea typeface="Verdana"/>
                </a:rPr>
                <a:t>Discretion</a:t>
              </a:r>
              <a:endParaRPr lang="it-IT" sz="2100" b="0" strike="noStrike" spc="-1">
                <a:latin typeface="Arial"/>
              </a:endParaRPr>
            </a:p>
          </p:txBody>
        </p:sp>
        <p:sp>
          <p:nvSpPr>
            <p:cNvPr id="431" name="CustomShape 12"/>
            <p:cNvSpPr/>
            <p:nvPr/>
          </p:nvSpPr>
          <p:spPr>
            <a:xfrm>
              <a:off x="3093840" y="1854000"/>
              <a:ext cx="271080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a:solidFill>
                    <a:srgbClr val="15324D"/>
                  </a:solidFill>
                  <a:latin typeface="Verdana"/>
                  <a:ea typeface="Verdana"/>
                </a:rPr>
                <a:t>Lead by Example</a:t>
              </a:r>
              <a:endParaRPr lang="it-IT" sz="2100" b="0" strike="noStrike" spc="-1">
                <a:latin typeface="Arial"/>
              </a:endParaRPr>
            </a:p>
          </p:txBody>
        </p:sp>
        <p:pic>
          <p:nvPicPr>
            <p:cNvPr id="432" name="image41.png"/>
            <p:cNvPicPr/>
            <p:nvPr/>
          </p:nvPicPr>
          <p:blipFill>
            <a:blip r:embed="rId2"/>
            <a:stretch/>
          </p:blipFill>
          <p:spPr>
            <a:xfrm>
              <a:off x="2590920" y="2502000"/>
              <a:ext cx="417240" cy="395640"/>
            </a:xfrm>
            <a:prstGeom prst="rect">
              <a:avLst/>
            </a:prstGeom>
            <a:ln w="12600">
              <a:noFill/>
            </a:ln>
          </p:spPr>
        </p:pic>
        <p:pic>
          <p:nvPicPr>
            <p:cNvPr id="433" name="image41.png"/>
            <p:cNvPicPr/>
            <p:nvPr/>
          </p:nvPicPr>
          <p:blipFill>
            <a:blip r:embed="rId2"/>
            <a:stretch/>
          </p:blipFill>
          <p:spPr>
            <a:xfrm>
              <a:off x="2590920" y="1854000"/>
              <a:ext cx="417240" cy="395640"/>
            </a:xfrm>
            <a:prstGeom prst="rect">
              <a:avLst/>
            </a:prstGeom>
            <a:ln w="12600">
              <a:noFill/>
            </a:ln>
          </p:spPr>
        </p:pic>
        <p:pic>
          <p:nvPicPr>
            <p:cNvPr id="434" name="image41.png"/>
            <p:cNvPicPr/>
            <p:nvPr/>
          </p:nvPicPr>
          <p:blipFill>
            <a:blip r:embed="rId2"/>
            <a:stretch/>
          </p:blipFill>
          <p:spPr>
            <a:xfrm>
              <a:off x="2576880" y="4446360"/>
              <a:ext cx="417240" cy="395640"/>
            </a:xfrm>
            <a:prstGeom prst="rect">
              <a:avLst/>
            </a:prstGeom>
            <a:ln w="12600">
              <a:noFill/>
            </a:ln>
          </p:spPr>
        </p:pic>
        <p:pic>
          <p:nvPicPr>
            <p:cNvPr id="435" name="image41.png"/>
            <p:cNvPicPr/>
            <p:nvPr/>
          </p:nvPicPr>
          <p:blipFill>
            <a:blip r:embed="rId2"/>
            <a:stretch/>
          </p:blipFill>
          <p:spPr>
            <a:xfrm>
              <a:off x="2590920" y="1206000"/>
              <a:ext cx="417240" cy="395640"/>
            </a:xfrm>
            <a:prstGeom prst="rect">
              <a:avLst/>
            </a:prstGeom>
            <a:ln w="12600">
              <a:noFill/>
            </a:ln>
          </p:spPr>
        </p:pic>
        <p:pic>
          <p:nvPicPr>
            <p:cNvPr id="436" name="image41.png"/>
            <p:cNvPicPr/>
            <p:nvPr/>
          </p:nvPicPr>
          <p:blipFill>
            <a:blip r:embed="rId2"/>
            <a:stretch/>
          </p:blipFill>
          <p:spPr>
            <a:xfrm>
              <a:off x="2576880" y="5037120"/>
              <a:ext cx="417240" cy="395640"/>
            </a:xfrm>
            <a:prstGeom prst="rect">
              <a:avLst/>
            </a:prstGeom>
            <a:ln w="12600">
              <a:noFill/>
            </a:ln>
          </p:spPr>
        </p:pic>
        <p:pic>
          <p:nvPicPr>
            <p:cNvPr id="437" name="image41.png"/>
            <p:cNvPicPr/>
            <p:nvPr/>
          </p:nvPicPr>
          <p:blipFill>
            <a:blip r:embed="rId2"/>
            <a:stretch/>
          </p:blipFill>
          <p:spPr>
            <a:xfrm>
              <a:off x="2590920" y="3150000"/>
              <a:ext cx="417240" cy="395640"/>
            </a:xfrm>
            <a:prstGeom prst="rect">
              <a:avLst/>
            </a:prstGeom>
            <a:ln w="12600">
              <a:noFill/>
            </a:ln>
          </p:spPr>
        </p:pic>
        <p:pic>
          <p:nvPicPr>
            <p:cNvPr id="438" name="image41.png"/>
            <p:cNvPicPr/>
            <p:nvPr/>
          </p:nvPicPr>
          <p:blipFill>
            <a:blip r:embed="rId2"/>
            <a:stretch/>
          </p:blipFill>
          <p:spPr>
            <a:xfrm>
              <a:off x="2590920" y="3798360"/>
              <a:ext cx="417240" cy="395640"/>
            </a:xfrm>
            <a:prstGeom prst="rect">
              <a:avLst/>
            </a:prstGeom>
            <a:ln w="12600">
              <a:noFill/>
            </a:ln>
          </p:spPr>
        </p:pic>
      </p:grpSp>
      <p:sp>
        <p:nvSpPr>
          <p:cNvPr id="22" name="CustomShape 1">
            <a:extLst>
              <a:ext uri="{FF2B5EF4-FFF2-40B4-BE49-F238E27FC236}">
                <a16:creationId xmlns:a16="http://schemas.microsoft.com/office/drawing/2014/main" id="{D53EF3C7-13B9-D147-BDBE-ABE4B2504655}"/>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23" name="Picture 4">
            <a:extLst>
              <a:ext uri="{FF2B5EF4-FFF2-40B4-BE49-F238E27FC236}">
                <a16:creationId xmlns:a16="http://schemas.microsoft.com/office/drawing/2014/main" id="{9F3BFD91-C4FA-B440-8064-00D43695726D}"/>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Line 14">
            <a:extLst>
              <a:ext uri="{FF2B5EF4-FFF2-40B4-BE49-F238E27FC236}">
                <a16:creationId xmlns:a16="http://schemas.microsoft.com/office/drawing/2014/main" id="{4FB96988-E689-2949-AC93-9E09E4475FDE}"/>
              </a:ext>
            </a:extLst>
          </p:cNvPr>
          <p:cNvSpPr/>
          <p:nvPr/>
        </p:nvSpPr>
        <p:spPr>
          <a:xfrm>
            <a:off x="7234260" y="3524240"/>
            <a:ext cx="0" cy="261720"/>
          </a:xfrm>
          <a:prstGeom prst="line">
            <a:avLst/>
          </a:prstGeom>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sp>
        <p:nvSpPr>
          <p:cNvPr id="108" name="Line 14">
            <a:extLst>
              <a:ext uri="{FF2B5EF4-FFF2-40B4-BE49-F238E27FC236}">
                <a16:creationId xmlns:a16="http://schemas.microsoft.com/office/drawing/2014/main" id="{A4A5AEDE-80A0-314A-B990-45D49A189DDC}"/>
              </a:ext>
            </a:extLst>
          </p:cNvPr>
          <p:cNvSpPr/>
          <p:nvPr/>
        </p:nvSpPr>
        <p:spPr>
          <a:xfrm>
            <a:off x="5380060" y="2800340"/>
            <a:ext cx="0" cy="261720"/>
          </a:xfrm>
          <a:prstGeom prst="line">
            <a:avLst/>
          </a:prstGeom>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grpSp>
        <p:nvGrpSpPr>
          <p:cNvPr id="445" name="Group 6"/>
          <p:cNvGrpSpPr/>
          <p:nvPr/>
        </p:nvGrpSpPr>
        <p:grpSpPr>
          <a:xfrm>
            <a:off x="304920" y="2070020"/>
            <a:ext cx="9239400" cy="2343220"/>
            <a:chOff x="321840" y="1446120"/>
            <a:chExt cx="9239400" cy="2343220"/>
          </a:xfrm>
        </p:grpSpPr>
        <p:sp>
          <p:nvSpPr>
            <p:cNvPr id="446" name="Line 7"/>
            <p:cNvSpPr/>
            <p:nvPr/>
          </p:nvSpPr>
          <p:spPr>
            <a:xfrm>
              <a:off x="9095040" y="2850480"/>
              <a:ext cx="0" cy="261720"/>
            </a:xfrm>
            <a:prstGeom prst="line">
              <a:avLst/>
            </a:prstGeom>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sp>
          <p:nvSpPr>
            <p:cNvPr id="447" name="CustomShape 8"/>
            <p:cNvSpPr/>
            <p:nvPr/>
          </p:nvSpPr>
          <p:spPr>
            <a:xfrm>
              <a:off x="4899240" y="2017800"/>
              <a:ext cx="419580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448" name="CustomShape 9"/>
            <p:cNvSpPr/>
            <p:nvPr/>
          </p:nvSpPr>
          <p:spPr>
            <a:xfrm>
              <a:off x="4899240" y="2017800"/>
              <a:ext cx="326304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449" name="CustomShape 10"/>
            <p:cNvSpPr/>
            <p:nvPr/>
          </p:nvSpPr>
          <p:spPr>
            <a:xfrm>
              <a:off x="4899240" y="2017800"/>
              <a:ext cx="233064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453" name="Line 14"/>
            <p:cNvSpPr/>
            <p:nvPr/>
          </p:nvSpPr>
          <p:spPr>
            <a:xfrm>
              <a:off x="6348640" y="2850480"/>
              <a:ext cx="0" cy="261720"/>
            </a:xfrm>
            <a:prstGeom prst="line">
              <a:avLst/>
            </a:prstGeom>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sp>
          <p:nvSpPr>
            <p:cNvPr id="455" name="CustomShape 16"/>
            <p:cNvSpPr/>
            <p:nvPr/>
          </p:nvSpPr>
          <p:spPr>
            <a:xfrm>
              <a:off x="4899240" y="2017800"/>
              <a:ext cx="139824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456" name="CustomShape 17"/>
            <p:cNvSpPr/>
            <p:nvPr/>
          </p:nvSpPr>
          <p:spPr>
            <a:xfrm>
              <a:off x="3966840" y="2850840"/>
              <a:ext cx="46584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sp>
          <p:nvSpPr>
            <p:cNvPr id="457" name="CustomShape 18"/>
            <p:cNvSpPr/>
            <p:nvPr/>
          </p:nvSpPr>
          <p:spPr>
            <a:xfrm>
              <a:off x="3500640" y="2850840"/>
              <a:ext cx="465840" cy="261360"/>
            </a:xfrm>
            <a:custGeom>
              <a:avLst/>
              <a:gdLst/>
              <a:ahLst/>
              <a:cxnLst/>
              <a:rect l="l" t="t" r="r" b="b"/>
              <a:pathLst>
                <a:path w="21600" h="21600">
                  <a:moveTo>
                    <a:pt x="21600" y="0"/>
                  </a:moveTo>
                  <a:lnTo>
                    <a:pt x="21600" y="14720"/>
                  </a:lnTo>
                  <a:lnTo>
                    <a:pt x="0" y="14720"/>
                  </a:lnTo>
                  <a:lnTo>
                    <a:pt x="0" y="21600"/>
                  </a:lnTo>
                </a:path>
              </a:pathLst>
            </a:custGeom>
            <a:noFill/>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sp>
          <p:nvSpPr>
            <p:cNvPr id="458" name="CustomShape 19"/>
            <p:cNvSpPr/>
            <p:nvPr/>
          </p:nvSpPr>
          <p:spPr>
            <a:xfrm>
              <a:off x="3966840" y="2017800"/>
              <a:ext cx="932040" cy="26136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459" name="CustomShape 20"/>
            <p:cNvSpPr/>
            <p:nvPr/>
          </p:nvSpPr>
          <p:spPr>
            <a:xfrm>
              <a:off x="2102040" y="2850840"/>
              <a:ext cx="46584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sp>
          <p:nvSpPr>
            <p:cNvPr id="460" name="CustomShape 21"/>
            <p:cNvSpPr/>
            <p:nvPr/>
          </p:nvSpPr>
          <p:spPr>
            <a:xfrm>
              <a:off x="1635840" y="2850840"/>
              <a:ext cx="465840" cy="261360"/>
            </a:xfrm>
            <a:custGeom>
              <a:avLst/>
              <a:gdLst/>
              <a:ahLst/>
              <a:cxnLst/>
              <a:rect l="l" t="t" r="r" b="b"/>
              <a:pathLst>
                <a:path w="21600" h="21600">
                  <a:moveTo>
                    <a:pt x="21600" y="0"/>
                  </a:moveTo>
                  <a:lnTo>
                    <a:pt x="21600" y="14720"/>
                  </a:lnTo>
                  <a:lnTo>
                    <a:pt x="0" y="14720"/>
                  </a:lnTo>
                  <a:lnTo>
                    <a:pt x="0" y="21600"/>
                  </a:lnTo>
                </a:path>
              </a:pathLst>
            </a:custGeom>
            <a:noFill/>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sp>
          <p:nvSpPr>
            <p:cNvPr id="461" name="CustomShape 22"/>
            <p:cNvSpPr/>
            <p:nvPr/>
          </p:nvSpPr>
          <p:spPr>
            <a:xfrm>
              <a:off x="2102040" y="2017800"/>
              <a:ext cx="2796840" cy="26136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462" name="Line 23"/>
            <p:cNvSpPr/>
            <p:nvPr/>
          </p:nvSpPr>
          <p:spPr>
            <a:xfrm>
              <a:off x="703080" y="2850480"/>
              <a:ext cx="0" cy="261720"/>
            </a:xfrm>
            <a:prstGeom prst="line">
              <a:avLst/>
            </a:prstGeom>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sp>
          <p:nvSpPr>
            <p:cNvPr id="463" name="CustomShape 24"/>
            <p:cNvSpPr/>
            <p:nvPr/>
          </p:nvSpPr>
          <p:spPr>
            <a:xfrm>
              <a:off x="703440" y="2017800"/>
              <a:ext cx="4195800" cy="26136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464" name="CustomShape 25"/>
            <p:cNvSpPr/>
            <p:nvPr/>
          </p:nvSpPr>
          <p:spPr>
            <a:xfrm>
              <a:off x="4518000" y="14461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465" name="Group 26"/>
            <p:cNvGrpSpPr/>
            <p:nvPr/>
          </p:nvGrpSpPr>
          <p:grpSpPr>
            <a:xfrm>
              <a:off x="4602600" y="1541160"/>
              <a:ext cx="762480" cy="570960"/>
              <a:chOff x="4602600" y="1541160"/>
              <a:chExt cx="762480" cy="570960"/>
            </a:xfrm>
          </p:grpSpPr>
          <p:sp>
            <p:nvSpPr>
              <p:cNvPr id="466" name="CustomShape 27"/>
              <p:cNvSpPr/>
              <p:nvPr/>
            </p:nvSpPr>
            <p:spPr>
              <a:xfrm>
                <a:off x="4602600" y="15411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67" name="CustomShape 28"/>
              <p:cNvSpPr/>
              <p:nvPr/>
            </p:nvSpPr>
            <p:spPr>
              <a:xfrm>
                <a:off x="4616640" y="1751760"/>
                <a:ext cx="734040" cy="1497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President</a:t>
                </a:r>
                <a:endParaRPr lang="it-IT" sz="700" b="0" strike="noStrike" spc="-1">
                  <a:latin typeface="Arial"/>
                </a:endParaRPr>
              </a:p>
            </p:txBody>
          </p:sp>
        </p:grpSp>
        <p:sp>
          <p:nvSpPr>
            <p:cNvPr id="468" name="CustomShape 29"/>
            <p:cNvSpPr/>
            <p:nvPr/>
          </p:nvSpPr>
          <p:spPr>
            <a:xfrm>
              <a:off x="32184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469" name="Group 30"/>
            <p:cNvGrpSpPr/>
            <p:nvPr/>
          </p:nvGrpSpPr>
          <p:grpSpPr>
            <a:xfrm>
              <a:off x="406440" y="2374560"/>
              <a:ext cx="762480" cy="570960"/>
              <a:chOff x="406440" y="2374560"/>
              <a:chExt cx="762480" cy="570960"/>
            </a:xfrm>
          </p:grpSpPr>
          <p:sp>
            <p:nvSpPr>
              <p:cNvPr id="470" name="CustomShape 31"/>
              <p:cNvSpPr/>
              <p:nvPr/>
            </p:nvSpPr>
            <p:spPr>
              <a:xfrm>
                <a:off x="40644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71" name="CustomShape 32"/>
              <p:cNvSpPr/>
              <p:nvPr/>
            </p:nvSpPr>
            <p:spPr>
              <a:xfrm>
                <a:off x="420840" y="253692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1st Vice President</a:t>
                </a:r>
                <a:endParaRPr lang="it-IT" sz="700" b="0" strike="noStrike" spc="-1">
                  <a:latin typeface="Arial"/>
                </a:endParaRPr>
              </a:p>
            </p:txBody>
          </p:sp>
        </p:grpSp>
        <p:sp>
          <p:nvSpPr>
            <p:cNvPr id="472" name="CustomShape 33"/>
            <p:cNvSpPr/>
            <p:nvPr/>
          </p:nvSpPr>
          <p:spPr>
            <a:xfrm>
              <a:off x="32184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473" name="Group 34"/>
            <p:cNvGrpSpPr/>
            <p:nvPr/>
          </p:nvGrpSpPr>
          <p:grpSpPr>
            <a:xfrm>
              <a:off x="406440" y="3207600"/>
              <a:ext cx="762480" cy="570960"/>
              <a:chOff x="406440" y="3207600"/>
              <a:chExt cx="762480" cy="570960"/>
            </a:xfrm>
          </p:grpSpPr>
          <p:sp>
            <p:nvSpPr>
              <p:cNvPr id="474" name="CustomShape 35"/>
              <p:cNvSpPr/>
              <p:nvPr/>
            </p:nvSpPr>
            <p:spPr>
              <a:xfrm>
                <a:off x="40644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75" name="CustomShape 36"/>
              <p:cNvSpPr/>
              <p:nvPr/>
            </p:nvSpPr>
            <p:spPr>
              <a:xfrm>
                <a:off x="421840" y="3294360"/>
                <a:ext cx="734040" cy="386604"/>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Les clefs d’or award COMMITTEE*</a:t>
                </a:r>
                <a:endParaRPr lang="en-GB" sz="700" b="0" strike="noStrike" spc="-1" dirty="0">
                  <a:latin typeface="Arial"/>
                </a:endParaRPr>
              </a:p>
            </p:txBody>
          </p:sp>
        </p:grpSp>
        <p:sp>
          <p:nvSpPr>
            <p:cNvPr id="476" name="CustomShape 37"/>
            <p:cNvSpPr/>
            <p:nvPr/>
          </p:nvSpPr>
          <p:spPr>
            <a:xfrm>
              <a:off x="172044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477" name="Group 38"/>
            <p:cNvGrpSpPr/>
            <p:nvPr/>
          </p:nvGrpSpPr>
          <p:grpSpPr>
            <a:xfrm>
              <a:off x="1805400" y="2374560"/>
              <a:ext cx="762480" cy="570960"/>
              <a:chOff x="1805400" y="2374560"/>
              <a:chExt cx="762480" cy="570960"/>
            </a:xfrm>
          </p:grpSpPr>
          <p:sp>
            <p:nvSpPr>
              <p:cNvPr id="478" name="CustomShape 39"/>
              <p:cNvSpPr/>
              <p:nvPr/>
            </p:nvSpPr>
            <p:spPr>
              <a:xfrm>
                <a:off x="180540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79" name="CustomShape 40"/>
              <p:cNvSpPr/>
              <p:nvPr/>
            </p:nvSpPr>
            <p:spPr>
              <a:xfrm>
                <a:off x="1819440" y="253692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2nd Vice President</a:t>
                </a:r>
                <a:endParaRPr lang="it-IT" sz="700" b="0" strike="noStrike" spc="-1">
                  <a:latin typeface="Arial"/>
                </a:endParaRPr>
              </a:p>
            </p:txBody>
          </p:sp>
        </p:grpSp>
        <p:sp>
          <p:nvSpPr>
            <p:cNvPr id="480" name="CustomShape 41"/>
            <p:cNvSpPr/>
            <p:nvPr/>
          </p:nvSpPr>
          <p:spPr>
            <a:xfrm>
              <a:off x="125424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82" name="CustomShape 43"/>
            <p:cNvSpPr/>
            <p:nvPr/>
          </p:nvSpPr>
          <p:spPr>
            <a:xfrm>
              <a:off x="133920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84" name="CustomShape 45"/>
            <p:cNvSpPr/>
            <p:nvPr/>
          </p:nvSpPr>
          <p:spPr>
            <a:xfrm>
              <a:off x="218664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485" name="Group 46"/>
            <p:cNvGrpSpPr/>
            <p:nvPr/>
          </p:nvGrpSpPr>
          <p:grpSpPr>
            <a:xfrm>
              <a:off x="2271600" y="3207600"/>
              <a:ext cx="762480" cy="570960"/>
              <a:chOff x="2271600" y="3207600"/>
              <a:chExt cx="762480" cy="570960"/>
            </a:xfrm>
          </p:grpSpPr>
          <p:sp>
            <p:nvSpPr>
              <p:cNvPr id="486" name="CustomShape 47"/>
              <p:cNvSpPr/>
              <p:nvPr/>
            </p:nvSpPr>
            <p:spPr>
              <a:xfrm>
                <a:off x="227160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87" name="CustomShape 48"/>
              <p:cNvSpPr/>
              <p:nvPr/>
            </p:nvSpPr>
            <p:spPr>
              <a:xfrm>
                <a:off x="2285640" y="3322440"/>
                <a:ext cx="734040" cy="34128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dirty="0">
                    <a:solidFill>
                      <a:srgbClr val="000000"/>
                    </a:solidFill>
                    <a:latin typeface="Calibri"/>
                    <a:ea typeface="Calibri"/>
                  </a:rPr>
                  <a:t>Csr Committee*</a:t>
                </a:r>
                <a:endParaRPr lang="it-IT" sz="700" b="0" strike="noStrike" spc="-1" dirty="0">
                  <a:latin typeface="Arial"/>
                </a:endParaRPr>
              </a:p>
            </p:txBody>
          </p:sp>
        </p:grpSp>
        <p:sp>
          <p:nvSpPr>
            <p:cNvPr id="488" name="CustomShape 49"/>
            <p:cNvSpPr/>
            <p:nvPr/>
          </p:nvSpPr>
          <p:spPr>
            <a:xfrm>
              <a:off x="358524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489" name="Group 50"/>
            <p:cNvGrpSpPr/>
            <p:nvPr/>
          </p:nvGrpSpPr>
          <p:grpSpPr>
            <a:xfrm>
              <a:off x="3670200" y="2374560"/>
              <a:ext cx="762480" cy="570960"/>
              <a:chOff x="3670200" y="2374560"/>
              <a:chExt cx="762480" cy="570960"/>
            </a:xfrm>
          </p:grpSpPr>
          <p:sp>
            <p:nvSpPr>
              <p:cNvPr id="490" name="CustomShape 51"/>
              <p:cNvSpPr/>
              <p:nvPr/>
            </p:nvSpPr>
            <p:spPr>
              <a:xfrm>
                <a:off x="367020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91" name="CustomShape 52"/>
              <p:cNvSpPr/>
              <p:nvPr/>
            </p:nvSpPr>
            <p:spPr>
              <a:xfrm>
                <a:off x="3684240" y="253692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3rd Vice President</a:t>
                </a:r>
                <a:endParaRPr lang="it-IT" sz="700" b="0" strike="noStrike" spc="-1">
                  <a:latin typeface="Arial"/>
                </a:endParaRPr>
              </a:p>
            </p:txBody>
          </p:sp>
        </p:grpSp>
        <p:sp>
          <p:nvSpPr>
            <p:cNvPr id="492" name="CustomShape 53"/>
            <p:cNvSpPr/>
            <p:nvPr/>
          </p:nvSpPr>
          <p:spPr>
            <a:xfrm>
              <a:off x="311904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493" name="Group 54"/>
            <p:cNvGrpSpPr/>
            <p:nvPr/>
          </p:nvGrpSpPr>
          <p:grpSpPr>
            <a:xfrm>
              <a:off x="3204000" y="3207600"/>
              <a:ext cx="762480" cy="570960"/>
              <a:chOff x="3204000" y="3207600"/>
              <a:chExt cx="762480" cy="570960"/>
            </a:xfrm>
          </p:grpSpPr>
          <p:sp>
            <p:nvSpPr>
              <p:cNvPr id="494" name="CustomShape 55"/>
              <p:cNvSpPr/>
              <p:nvPr/>
            </p:nvSpPr>
            <p:spPr>
              <a:xfrm>
                <a:off x="320400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95" name="CustomShape 56"/>
              <p:cNvSpPr/>
              <p:nvPr/>
            </p:nvSpPr>
            <p:spPr>
              <a:xfrm>
                <a:off x="3218040" y="3418200"/>
                <a:ext cx="734040" cy="1497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dirty="0">
                    <a:solidFill>
                      <a:srgbClr val="000000"/>
                    </a:solidFill>
                    <a:latin typeface="Calibri"/>
                    <a:ea typeface="Calibri"/>
                  </a:rPr>
                  <a:t>Zone Directors*</a:t>
                </a:r>
                <a:endParaRPr lang="it-IT" sz="700" b="0" strike="noStrike" spc="-1" dirty="0">
                  <a:latin typeface="Arial"/>
                </a:endParaRPr>
              </a:p>
            </p:txBody>
          </p:sp>
        </p:grpSp>
        <p:sp>
          <p:nvSpPr>
            <p:cNvPr id="496" name="CustomShape 57"/>
            <p:cNvSpPr/>
            <p:nvPr/>
          </p:nvSpPr>
          <p:spPr>
            <a:xfrm>
              <a:off x="4073219" y="3110004"/>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497" name="Group 58"/>
            <p:cNvGrpSpPr/>
            <p:nvPr/>
          </p:nvGrpSpPr>
          <p:grpSpPr>
            <a:xfrm>
              <a:off x="1317780" y="3218380"/>
              <a:ext cx="3604899" cy="570960"/>
              <a:chOff x="1317780" y="3218380"/>
              <a:chExt cx="3604899" cy="570960"/>
            </a:xfrm>
          </p:grpSpPr>
          <p:sp>
            <p:nvSpPr>
              <p:cNvPr id="498" name="CustomShape 59"/>
              <p:cNvSpPr/>
              <p:nvPr/>
            </p:nvSpPr>
            <p:spPr>
              <a:xfrm>
                <a:off x="4160199" y="321838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99" name="CustomShape 60"/>
              <p:cNvSpPr/>
              <p:nvPr/>
            </p:nvSpPr>
            <p:spPr>
              <a:xfrm>
                <a:off x="1317780" y="3294360"/>
                <a:ext cx="734040" cy="3693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Education &amp; TRAINING Committee*</a:t>
                </a:r>
                <a:endParaRPr lang="en-GB" sz="700" b="0" strike="noStrike" spc="-1" dirty="0">
                  <a:latin typeface="Arial"/>
                </a:endParaRPr>
              </a:p>
            </p:txBody>
          </p:sp>
        </p:grpSp>
        <p:sp>
          <p:nvSpPr>
            <p:cNvPr id="500" name="CustomShape 61"/>
            <p:cNvSpPr/>
            <p:nvPr/>
          </p:nvSpPr>
          <p:spPr>
            <a:xfrm>
              <a:off x="591660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01" name="Group 62"/>
            <p:cNvGrpSpPr/>
            <p:nvPr/>
          </p:nvGrpSpPr>
          <p:grpSpPr>
            <a:xfrm>
              <a:off x="6001200" y="2374560"/>
              <a:ext cx="762480" cy="570960"/>
              <a:chOff x="6001200" y="2374560"/>
              <a:chExt cx="762480" cy="570960"/>
            </a:xfrm>
          </p:grpSpPr>
          <p:sp>
            <p:nvSpPr>
              <p:cNvPr id="502" name="CustomShape 63"/>
              <p:cNvSpPr/>
              <p:nvPr/>
            </p:nvSpPr>
            <p:spPr>
              <a:xfrm>
                <a:off x="600120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03" name="CustomShape 64"/>
              <p:cNvSpPr/>
              <p:nvPr/>
            </p:nvSpPr>
            <p:spPr>
              <a:xfrm>
                <a:off x="6015600" y="2459520"/>
                <a:ext cx="734040" cy="3369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ASSISTANT General Secretary</a:t>
                </a:r>
                <a:endParaRPr lang="en-GB" sz="700" b="0" strike="noStrike" spc="-1" dirty="0">
                  <a:latin typeface="Arial"/>
                </a:endParaRPr>
              </a:p>
            </p:txBody>
          </p:sp>
        </p:grpSp>
        <p:sp>
          <p:nvSpPr>
            <p:cNvPr id="504" name="CustomShape 65"/>
            <p:cNvSpPr/>
            <p:nvPr/>
          </p:nvSpPr>
          <p:spPr>
            <a:xfrm>
              <a:off x="4984200" y="22870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06" name="CustomShape 67"/>
            <p:cNvSpPr/>
            <p:nvPr/>
          </p:nvSpPr>
          <p:spPr>
            <a:xfrm>
              <a:off x="5068800" y="23948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08" name="CustomShape 69"/>
            <p:cNvSpPr/>
            <p:nvPr/>
          </p:nvSpPr>
          <p:spPr>
            <a:xfrm>
              <a:off x="5916600" y="3112560"/>
              <a:ext cx="84744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20" name="CustomShape 81"/>
            <p:cNvSpPr/>
            <p:nvPr/>
          </p:nvSpPr>
          <p:spPr>
            <a:xfrm>
              <a:off x="691250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21" name="Group 82"/>
            <p:cNvGrpSpPr/>
            <p:nvPr/>
          </p:nvGrpSpPr>
          <p:grpSpPr>
            <a:xfrm>
              <a:off x="6987780" y="3207600"/>
              <a:ext cx="771800" cy="570960"/>
              <a:chOff x="6987780" y="3207600"/>
              <a:chExt cx="771800" cy="570960"/>
            </a:xfrm>
          </p:grpSpPr>
          <p:sp>
            <p:nvSpPr>
              <p:cNvPr id="522" name="CustomShape 83"/>
              <p:cNvSpPr/>
              <p:nvPr/>
            </p:nvSpPr>
            <p:spPr>
              <a:xfrm>
                <a:off x="699710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23" name="CustomShape 84"/>
              <p:cNvSpPr/>
              <p:nvPr/>
            </p:nvSpPr>
            <p:spPr>
              <a:xfrm>
                <a:off x="6987780" y="3391560"/>
                <a:ext cx="734040" cy="1497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cap="all" spc="-1" dirty="0">
                    <a:solidFill>
                      <a:srgbClr val="000000"/>
                    </a:solidFill>
                    <a:latin typeface="Calibri"/>
                    <a:ea typeface="Calibri"/>
                  </a:rPr>
                  <a:t>STRATEGIC Partnerships</a:t>
                </a:r>
                <a:r>
                  <a:rPr lang="en-GB" sz="700" b="0" strike="noStrike" cap="all" spc="-1" dirty="0">
                    <a:solidFill>
                      <a:srgbClr val="000000"/>
                    </a:solidFill>
                    <a:latin typeface="Calibri"/>
                    <a:ea typeface="Calibri"/>
                  </a:rPr>
                  <a:t>*</a:t>
                </a:r>
                <a:endParaRPr lang="en-GB" sz="700" b="0" strike="noStrike" spc="-1" dirty="0">
                  <a:latin typeface="Arial"/>
                </a:endParaRPr>
              </a:p>
            </p:txBody>
          </p:sp>
        </p:grpSp>
        <p:sp>
          <p:nvSpPr>
            <p:cNvPr id="524" name="CustomShape 85"/>
            <p:cNvSpPr/>
            <p:nvPr/>
          </p:nvSpPr>
          <p:spPr>
            <a:xfrm>
              <a:off x="684900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25" name="Group 86"/>
            <p:cNvGrpSpPr/>
            <p:nvPr/>
          </p:nvGrpSpPr>
          <p:grpSpPr>
            <a:xfrm>
              <a:off x="6933600" y="2374560"/>
              <a:ext cx="762480" cy="570960"/>
              <a:chOff x="6933600" y="2374560"/>
              <a:chExt cx="762480" cy="570960"/>
            </a:xfrm>
          </p:grpSpPr>
          <p:sp>
            <p:nvSpPr>
              <p:cNvPr id="526" name="CustomShape 87"/>
              <p:cNvSpPr/>
              <p:nvPr/>
            </p:nvSpPr>
            <p:spPr>
              <a:xfrm>
                <a:off x="693360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27" name="CustomShape 88"/>
              <p:cNvSpPr/>
              <p:nvPr/>
            </p:nvSpPr>
            <p:spPr>
              <a:xfrm>
                <a:off x="6948000" y="2584800"/>
                <a:ext cx="734040" cy="1497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Treasurer</a:t>
                </a:r>
                <a:endParaRPr lang="it-IT" sz="700" b="0" strike="noStrike" spc="-1">
                  <a:latin typeface="Arial"/>
                </a:endParaRPr>
              </a:p>
            </p:txBody>
          </p:sp>
        </p:grpSp>
        <p:sp>
          <p:nvSpPr>
            <p:cNvPr id="528" name="CustomShape 89"/>
            <p:cNvSpPr/>
            <p:nvPr/>
          </p:nvSpPr>
          <p:spPr>
            <a:xfrm>
              <a:off x="778140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29" name="Group 90"/>
            <p:cNvGrpSpPr/>
            <p:nvPr/>
          </p:nvGrpSpPr>
          <p:grpSpPr>
            <a:xfrm>
              <a:off x="7866000" y="2374560"/>
              <a:ext cx="762480" cy="570960"/>
              <a:chOff x="7866000" y="2374560"/>
              <a:chExt cx="762480" cy="570960"/>
            </a:xfrm>
          </p:grpSpPr>
          <p:sp>
            <p:nvSpPr>
              <p:cNvPr id="530" name="CustomShape 91"/>
              <p:cNvSpPr/>
              <p:nvPr/>
            </p:nvSpPr>
            <p:spPr>
              <a:xfrm>
                <a:off x="786600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31" name="CustomShape 92"/>
              <p:cNvSpPr/>
              <p:nvPr/>
            </p:nvSpPr>
            <p:spPr>
              <a:xfrm>
                <a:off x="7880400" y="253692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French President</a:t>
                </a:r>
                <a:endParaRPr lang="it-IT" sz="700" b="0" strike="noStrike" spc="-1">
                  <a:latin typeface="Arial"/>
                </a:endParaRPr>
              </a:p>
            </p:txBody>
          </p:sp>
        </p:grpSp>
        <p:sp>
          <p:nvSpPr>
            <p:cNvPr id="532" name="CustomShape 93"/>
            <p:cNvSpPr/>
            <p:nvPr/>
          </p:nvSpPr>
          <p:spPr>
            <a:xfrm>
              <a:off x="871380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33" name="Group 94"/>
            <p:cNvGrpSpPr/>
            <p:nvPr/>
          </p:nvGrpSpPr>
          <p:grpSpPr>
            <a:xfrm>
              <a:off x="8798760" y="2374560"/>
              <a:ext cx="762480" cy="570960"/>
              <a:chOff x="8798760" y="2374560"/>
              <a:chExt cx="762480" cy="570960"/>
            </a:xfrm>
          </p:grpSpPr>
          <p:sp>
            <p:nvSpPr>
              <p:cNvPr id="534" name="CustomShape 95"/>
              <p:cNvSpPr/>
              <p:nvPr/>
            </p:nvSpPr>
            <p:spPr>
              <a:xfrm>
                <a:off x="879876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35" name="CustomShape 96"/>
              <p:cNvSpPr/>
              <p:nvPr/>
            </p:nvSpPr>
            <p:spPr>
              <a:xfrm>
                <a:off x="8812800" y="2489400"/>
                <a:ext cx="734040" cy="34128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Past International President</a:t>
                </a:r>
                <a:endParaRPr lang="en-GB" sz="700" b="0" strike="noStrike" spc="-1" dirty="0">
                  <a:latin typeface="Arial"/>
                </a:endParaRPr>
              </a:p>
            </p:txBody>
          </p:sp>
        </p:grpSp>
        <p:sp>
          <p:nvSpPr>
            <p:cNvPr id="536" name="CustomShape 97"/>
            <p:cNvSpPr/>
            <p:nvPr/>
          </p:nvSpPr>
          <p:spPr>
            <a:xfrm>
              <a:off x="871380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37" name="Group 98"/>
            <p:cNvGrpSpPr/>
            <p:nvPr/>
          </p:nvGrpSpPr>
          <p:grpSpPr>
            <a:xfrm>
              <a:off x="8798760" y="3207600"/>
              <a:ext cx="762480" cy="570960"/>
              <a:chOff x="8798760" y="3207600"/>
              <a:chExt cx="762480" cy="570960"/>
            </a:xfrm>
          </p:grpSpPr>
          <p:sp>
            <p:nvSpPr>
              <p:cNvPr id="538" name="CustomShape 99"/>
              <p:cNvSpPr/>
              <p:nvPr/>
            </p:nvSpPr>
            <p:spPr>
              <a:xfrm>
                <a:off x="879876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39" name="CustomShape 100"/>
              <p:cNvSpPr/>
              <p:nvPr/>
            </p:nvSpPr>
            <p:spPr>
              <a:xfrm>
                <a:off x="8812800" y="3418200"/>
                <a:ext cx="734040" cy="1497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Sages*</a:t>
                </a:r>
                <a:endParaRPr lang="it-IT" sz="700" b="0" strike="noStrike" spc="-1">
                  <a:latin typeface="Arial"/>
                </a:endParaRPr>
              </a:p>
            </p:txBody>
          </p:sp>
        </p:grpSp>
      </p:grpSp>
      <p:sp>
        <p:nvSpPr>
          <p:cNvPr id="106" name="CustomShape 44">
            <a:extLst>
              <a:ext uri="{FF2B5EF4-FFF2-40B4-BE49-F238E27FC236}">
                <a16:creationId xmlns:a16="http://schemas.microsoft.com/office/drawing/2014/main" id="{27337308-6AEE-744B-96A4-F8F917B24BBE}"/>
              </a:ext>
            </a:extLst>
          </p:cNvPr>
          <p:cNvSpPr/>
          <p:nvPr/>
        </p:nvSpPr>
        <p:spPr>
          <a:xfrm>
            <a:off x="4123259" y="400069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Membership Committee*</a:t>
            </a:r>
            <a:endParaRPr lang="en-GB" sz="700" b="0" strike="noStrike" spc="-1" dirty="0">
              <a:latin typeface="Arial"/>
            </a:endParaRPr>
          </a:p>
        </p:txBody>
      </p:sp>
      <p:sp>
        <p:nvSpPr>
          <p:cNvPr id="109" name="CustomShape 64">
            <a:extLst>
              <a:ext uri="{FF2B5EF4-FFF2-40B4-BE49-F238E27FC236}">
                <a16:creationId xmlns:a16="http://schemas.microsoft.com/office/drawing/2014/main" id="{1B4B17FB-9B7B-3E4D-9B45-8F5DA6DA4A87}"/>
              </a:ext>
            </a:extLst>
          </p:cNvPr>
          <p:cNvSpPr/>
          <p:nvPr/>
        </p:nvSpPr>
        <p:spPr>
          <a:xfrm>
            <a:off x="5080940" y="316052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General Secretary</a:t>
            </a:r>
            <a:endParaRPr lang="en-GB" sz="700" b="0" strike="noStrike" spc="-1" dirty="0">
              <a:latin typeface="Arial"/>
            </a:endParaRPr>
          </a:p>
        </p:txBody>
      </p:sp>
      <p:sp>
        <p:nvSpPr>
          <p:cNvPr id="117" name="CustomShape 55">
            <a:extLst>
              <a:ext uri="{FF2B5EF4-FFF2-40B4-BE49-F238E27FC236}">
                <a16:creationId xmlns:a16="http://schemas.microsoft.com/office/drawing/2014/main" id="{6E0FAE7C-2B0F-CB47-AE0F-AF8CECA32495}"/>
              </a:ext>
            </a:extLst>
          </p:cNvPr>
          <p:cNvSpPr/>
          <p:nvPr/>
        </p:nvSpPr>
        <p:spPr>
          <a:xfrm>
            <a:off x="6020980" y="381024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dirty="0"/>
          </a:p>
        </p:txBody>
      </p:sp>
      <p:sp>
        <p:nvSpPr>
          <p:cNvPr id="118" name="CustomShape 80">
            <a:extLst>
              <a:ext uri="{FF2B5EF4-FFF2-40B4-BE49-F238E27FC236}">
                <a16:creationId xmlns:a16="http://schemas.microsoft.com/office/drawing/2014/main" id="{232A51EA-662C-CD4D-A636-175120C9B2DA}"/>
              </a:ext>
            </a:extLst>
          </p:cNvPr>
          <p:cNvSpPr/>
          <p:nvPr/>
        </p:nvSpPr>
        <p:spPr>
          <a:xfrm>
            <a:off x="5998280" y="3993860"/>
            <a:ext cx="80460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dirty="0">
                <a:solidFill>
                  <a:srgbClr val="000000"/>
                </a:solidFill>
                <a:latin typeface="Calibri"/>
                <a:ea typeface="Calibri"/>
              </a:rPr>
              <a:t>Communications Team*</a:t>
            </a:r>
            <a:endParaRPr lang="it-IT" sz="700" b="0" strike="noStrike" spc="-1" dirty="0">
              <a:latin typeface="Arial"/>
            </a:endParaRPr>
          </a:p>
        </p:txBody>
      </p:sp>
      <p:sp>
        <p:nvSpPr>
          <p:cNvPr id="441"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C5550B4D-D379-4F02-BC9F-7C2B5E59DB75}" type="slidenum">
              <a:rPr lang="it-IT" sz="1400" b="0" strike="noStrike" spc="-1">
                <a:solidFill>
                  <a:srgbClr val="898D94"/>
                </a:solidFill>
                <a:latin typeface="Verdana"/>
                <a:ea typeface="Verdana"/>
              </a:rPr>
              <a:pPr algn="r">
                <a:lnSpc>
                  <a:spcPct val="100000"/>
                </a:lnSpc>
              </a:pPr>
              <a:t>19</a:t>
            </a:fld>
            <a:endParaRPr lang="it-IT" sz="1400" b="0" strike="noStrike" spc="-1">
              <a:latin typeface="Times New Roman"/>
            </a:endParaRPr>
          </a:p>
        </p:txBody>
      </p:sp>
      <p:sp>
        <p:nvSpPr>
          <p:cNvPr id="442"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443" name="CustomShape 4"/>
          <p:cNvSpPr/>
          <p:nvPr/>
        </p:nvSpPr>
        <p:spPr>
          <a:xfrm>
            <a:off x="14328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Organisational Chart</a:t>
            </a:r>
            <a:endParaRPr lang="it-IT" sz="3200" b="0" strike="noStrike" spc="-1">
              <a:latin typeface="Arial"/>
            </a:endParaRPr>
          </a:p>
        </p:txBody>
      </p:sp>
      <p:sp>
        <p:nvSpPr>
          <p:cNvPr id="444" name="CustomShape 5"/>
          <p:cNvSpPr/>
          <p:nvPr/>
        </p:nvSpPr>
        <p:spPr>
          <a:xfrm>
            <a:off x="381960" y="832680"/>
            <a:ext cx="8724240" cy="366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800" b="0" strike="noStrike" spc="-1">
                <a:solidFill>
                  <a:srgbClr val="15324D"/>
                </a:solidFill>
                <a:latin typeface="Verdana"/>
                <a:ea typeface="Verdana"/>
              </a:rPr>
              <a:t>Les Clefs d’Or Executive Committee Organisational Chart</a:t>
            </a:r>
            <a:endParaRPr lang="it-IT" sz="1800" b="0" strike="noStrike" spc="-1">
              <a:latin typeface="Arial"/>
            </a:endParaRPr>
          </a:p>
        </p:txBody>
      </p:sp>
      <p:sp>
        <p:nvSpPr>
          <p:cNvPr id="540" name="CustomShape 101"/>
          <p:cNvSpPr/>
          <p:nvPr/>
        </p:nvSpPr>
        <p:spPr>
          <a:xfrm>
            <a:off x="420840" y="5589360"/>
            <a:ext cx="3966120" cy="2743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200" b="0" strike="noStrike" spc="-1">
                <a:solidFill>
                  <a:srgbClr val="15324D"/>
                </a:solidFill>
                <a:latin typeface="Verdana"/>
                <a:ea typeface="Verdana"/>
              </a:rPr>
              <a:t>*Reports to Executive Committee</a:t>
            </a:r>
            <a:endParaRPr lang="it-IT" sz="1200" b="0" strike="noStrike" spc="-1">
              <a:latin typeface="Arial"/>
            </a:endParaRPr>
          </a:p>
        </p:txBody>
      </p:sp>
      <p:sp>
        <p:nvSpPr>
          <p:cNvPr id="104" name="CustomShape 1">
            <a:extLst>
              <a:ext uri="{FF2B5EF4-FFF2-40B4-BE49-F238E27FC236}">
                <a16:creationId xmlns:a16="http://schemas.microsoft.com/office/drawing/2014/main" id="{397404BD-6C92-EA46-8479-A84E1F842D3D}"/>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05" name="Picture 4">
            <a:extLst>
              <a:ext uri="{FF2B5EF4-FFF2-40B4-BE49-F238E27FC236}">
                <a16:creationId xmlns:a16="http://schemas.microsoft.com/office/drawing/2014/main" id="{89E70032-A74F-A745-A5E0-06C83533AB6F}"/>
              </a:ext>
            </a:extLst>
          </p:cNvPr>
          <p:cNvPicPr/>
          <p:nvPr/>
        </p:nvPicPr>
        <p:blipFill>
          <a:blip r:embed="rId2"/>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stomShape 1"/>
          <p:cNvSpPr/>
          <p:nvPr/>
        </p:nvSpPr>
        <p:spPr>
          <a:xfrm>
            <a:off x="288000" y="6192000"/>
            <a:ext cx="9360000" cy="43200"/>
          </a:xfrm>
          <a:prstGeom prst="rect">
            <a:avLst/>
          </a:prstGeom>
          <a:solidFill>
            <a:srgbClr val="FEC40A"/>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65" name="CustomShape 2"/>
          <p:cNvSpPr/>
          <p:nvPr/>
        </p:nvSpPr>
        <p:spPr>
          <a:xfrm>
            <a:off x="821880" y="-27360"/>
            <a:ext cx="8254080" cy="645120"/>
          </a:xfrm>
          <a:prstGeom prst="rect">
            <a:avLst/>
          </a:prstGeom>
          <a:no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66" name="Picture 3"/>
          <p:cNvPicPr/>
          <p:nvPr/>
        </p:nvPicPr>
        <p:blipFill>
          <a:blip r:embed="rId2"/>
          <a:stretch/>
        </p:blipFill>
        <p:spPr>
          <a:xfrm>
            <a:off x="381960" y="165600"/>
            <a:ext cx="2586600" cy="646920"/>
          </a:xfrm>
          <a:prstGeom prst="rect">
            <a:avLst/>
          </a:prstGeom>
          <a:ln>
            <a:noFill/>
          </a:ln>
        </p:spPr>
      </p:pic>
      <p:sp>
        <p:nvSpPr>
          <p:cNvPr id="167" name="CustomShape 3"/>
          <p:cNvSpPr/>
          <p:nvPr/>
        </p:nvSpPr>
        <p:spPr>
          <a:xfrm>
            <a:off x="1072440" y="6266520"/>
            <a:ext cx="7896600" cy="473400"/>
          </a:xfrm>
          <a:prstGeom prst="rect">
            <a:avLst/>
          </a:prstGeom>
          <a:noFill/>
          <a:ln>
            <a:noFill/>
          </a:ln>
        </p:spPr>
        <p:style>
          <a:lnRef idx="0">
            <a:scrgbClr r="0" g="0" b="0"/>
          </a:lnRef>
          <a:fillRef idx="0">
            <a:scrgbClr r="0" g="0" b="0"/>
          </a:fillRef>
          <a:effectRef idx="0">
            <a:scrgbClr r="0" g="0" b="0"/>
          </a:effectRef>
          <a:fontRef idx="minor"/>
        </p:style>
        <p:txBody>
          <a:bodyPr wrap="none" lIns="97560" tIns="48960" rIns="97560" bIns="48960"/>
          <a:lstStyle/>
          <a:p>
            <a:pPr algn="ctr">
              <a:lnSpc>
                <a:spcPct val="100000"/>
              </a:lnSpc>
            </a:pPr>
            <a:r>
              <a:rPr lang="it-IT" sz="2200" b="1" strike="noStrike" spc="-1">
                <a:solidFill>
                  <a:srgbClr val="455367"/>
                </a:solidFill>
                <a:latin typeface="Georgia"/>
                <a:ea typeface="Verdana"/>
              </a:rPr>
              <a:t>Map of Les Clefs d’Or Sections and Membership Locations</a:t>
            </a:r>
            <a:endParaRPr lang="it-IT" sz="2200" b="0" strike="noStrike" spc="-1">
              <a:latin typeface="Arial"/>
            </a:endParaRPr>
          </a:p>
        </p:txBody>
      </p:sp>
      <p:pic>
        <p:nvPicPr>
          <p:cNvPr id="168" name="Picture 167"/>
          <p:cNvPicPr/>
          <p:nvPr/>
        </p:nvPicPr>
        <p:blipFill>
          <a:blip r:embed="rId3"/>
          <a:stretch/>
        </p:blipFill>
        <p:spPr>
          <a:xfrm>
            <a:off x="300600" y="1000080"/>
            <a:ext cx="9360000" cy="51948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6BFE1D13-FAC8-4DE4-83F5-1637660A84EB}" type="slidenum">
              <a:rPr lang="it-IT" sz="1400" b="0" strike="noStrike" spc="-1">
                <a:solidFill>
                  <a:srgbClr val="898D94"/>
                </a:solidFill>
                <a:latin typeface="Verdana"/>
                <a:ea typeface="Verdana"/>
              </a:rPr>
              <a:pPr algn="r">
                <a:lnSpc>
                  <a:spcPct val="100000"/>
                </a:lnSpc>
              </a:pPr>
              <a:t>20</a:t>
            </a:fld>
            <a:endParaRPr lang="it-IT" sz="1400" b="0" strike="noStrike" spc="-1">
              <a:latin typeface="Times New Roman"/>
            </a:endParaRPr>
          </a:p>
        </p:txBody>
      </p:sp>
      <p:sp>
        <p:nvSpPr>
          <p:cNvPr id="544"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545" name="CustomShape 4"/>
          <p:cNvSpPr/>
          <p:nvPr/>
        </p:nvSpPr>
        <p:spPr>
          <a:xfrm>
            <a:off x="96840" y="7524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Organisational Chart</a:t>
            </a:r>
            <a:endParaRPr lang="it-IT" sz="3200" b="0" strike="noStrike" spc="-1">
              <a:latin typeface="Arial"/>
            </a:endParaRPr>
          </a:p>
        </p:txBody>
      </p:sp>
      <p:sp>
        <p:nvSpPr>
          <p:cNvPr id="546" name="CustomShape 5"/>
          <p:cNvSpPr/>
          <p:nvPr/>
        </p:nvSpPr>
        <p:spPr>
          <a:xfrm>
            <a:off x="381960" y="885600"/>
            <a:ext cx="8724240" cy="366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800" b="0" strike="noStrike" spc="-1">
                <a:solidFill>
                  <a:srgbClr val="15324D"/>
                </a:solidFill>
                <a:latin typeface="Verdana"/>
                <a:ea typeface="Verdana"/>
              </a:rPr>
              <a:t>Les Clefs d’Or Zones </a:t>
            </a:r>
            <a:endParaRPr lang="it-IT" sz="1800" b="0" strike="noStrike" spc="-1">
              <a:latin typeface="Arial"/>
            </a:endParaRPr>
          </a:p>
        </p:txBody>
      </p:sp>
      <p:grpSp>
        <p:nvGrpSpPr>
          <p:cNvPr id="547" name="Group 6"/>
          <p:cNvGrpSpPr/>
          <p:nvPr/>
        </p:nvGrpSpPr>
        <p:grpSpPr>
          <a:xfrm>
            <a:off x="541800" y="1926360"/>
            <a:ext cx="8643960" cy="1214280"/>
            <a:chOff x="541800" y="1926360"/>
            <a:chExt cx="8643960" cy="1214280"/>
          </a:xfrm>
        </p:grpSpPr>
        <p:sp>
          <p:nvSpPr>
            <p:cNvPr id="548" name="CustomShape 7"/>
            <p:cNvSpPr/>
            <p:nvPr/>
          </p:nvSpPr>
          <p:spPr>
            <a:xfrm>
              <a:off x="6507720" y="2388960"/>
              <a:ext cx="23432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49" name="CustomShape 8"/>
            <p:cNvSpPr/>
            <p:nvPr/>
          </p:nvSpPr>
          <p:spPr>
            <a:xfrm>
              <a:off x="6507720" y="2388960"/>
              <a:ext cx="16736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0" name="CustomShape 9"/>
            <p:cNvSpPr/>
            <p:nvPr/>
          </p:nvSpPr>
          <p:spPr>
            <a:xfrm>
              <a:off x="6507720" y="2388960"/>
              <a:ext cx="10040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1" name="CustomShape 10"/>
            <p:cNvSpPr/>
            <p:nvPr/>
          </p:nvSpPr>
          <p:spPr>
            <a:xfrm>
              <a:off x="6507720" y="2388960"/>
              <a:ext cx="3344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2" name="CustomShape 11"/>
            <p:cNvSpPr/>
            <p:nvPr/>
          </p:nvSpPr>
          <p:spPr>
            <a:xfrm>
              <a:off x="6172920" y="2388960"/>
              <a:ext cx="3344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3" name="CustomShape 12"/>
            <p:cNvSpPr/>
            <p:nvPr/>
          </p:nvSpPr>
          <p:spPr>
            <a:xfrm>
              <a:off x="5503320" y="2388960"/>
              <a:ext cx="10040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4" name="CustomShape 13"/>
            <p:cNvSpPr/>
            <p:nvPr/>
          </p:nvSpPr>
          <p:spPr>
            <a:xfrm>
              <a:off x="4833720" y="2388960"/>
              <a:ext cx="16736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5" name="CustomShape 14"/>
            <p:cNvSpPr/>
            <p:nvPr/>
          </p:nvSpPr>
          <p:spPr>
            <a:xfrm>
              <a:off x="4164120" y="2388960"/>
              <a:ext cx="23432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6" name="CustomShape 15"/>
            <p:cNvSpPr/>
            <p:nvPr/>
          </p:nvSpPr>
          <p:spPr>
            <a:xfrm>
              <a:off x="2155320" y="2388960"/>
              <a:ext cx="13388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7" name="CustomShape 16"/>
            <p:cNvSpPr/>
            <p:nvPr/>
          </p:nvSpPr>
          <p:spPr>
            <a:xfrm>
              <a:off x="2155320" y="2388960"/>
              <a:ext cx="6692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8" name="Line 17"/>
            <p:cNvSpPr/>
            <p:nvPr/>
          </p:nvSpPr>
          <p:spPr>
            <a:xfrm>
              <a:off x="2154960" y="2388960"/>
              <a:ext cx="0" cy="212040"/>
            </a:xfrm>
            <a:prstGeom prst="line">
              <a:avLst/>
            </a:prstGeom>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9" name="CustomShape 18"/>
            <p:cNvSpPr/>
            <p:nvPr/>
          </p:nvSpPr>
          <p:spPr>
            <a:xfrm>
              <a:off x="1485360" y="2388960"/>
              <a:ext cx="6692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60" name="CustomShape 19"/>
            <p:cNvSpPr/>
            <p:nvPr/>
          </p:nvSpPr>
          <p:spPr>
            <a:xfrm>
              <a:off x="815760" y="2388960"/>
              <a:ext cx="13388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61" name="CustomShape 20"/>
            <p:cNvSpPr/>
            <p:nvPr/>
          </p:nvSpPr>
          <p:spPr>
            <a:xfrm>
              <a:off x="1881360" y="192636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62" name="Group 21"/>
            <p:cNvGrpSpPr/>
            <p:nvPr/>
          </p:nvGrpSpPr>
          <p:grpSpPr>
            <a:xfrm>
              <a:off x="1942200" y="2003040"/>
              <a:ext cx="547560" cy="462600"/>
              <a:chOff x="1942200" y="2003040"/>
              <a:chExt cx="547560" cy="462600"/>
            </a:xfrm>
          </p:grpSpPr>
          <p:sp>
            <p:nvSpPr>
              <p:cNvPr id="563" name="CustomShape 22"/>
              <p:cNvSpPr/>
              <p:nvPr/>
            </p:nvSpPr>
            <p:spPr>
              <a:xfrm>
                <a:off x="1942200" y="2003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64" name="CustomShape 23"/>
              <p:cNvSpPr/>
              <p:nvPr/>
            </p:nvSpPr>
            <p:spPr>
              <a:xfrm>
                <a:off x="1952280" y="2088000"/>
                <a:ext cx="52704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Americas Zone Director</a:t>
                </a:r>
                <a:endParaRPr lang="it-IT" sz="600" b="0" strike="noStrike" spc="-1">
                  <a:latin typeface="Arial"/>
                </a:endParaRPr>
              </a:p>
            </p:txBody>
          </p:sp>
        </p:grpSp>
        <p:sp>
          <p:nvSpPr>
            <p:cNvPr id="565" name="CustomShape 24"/>
            <p:cNvSpPr/>
            <p:nvPr/>
          </p:nvSpPr>
          <p:spPr>
            <a:xfrm>
              <a:off x="54180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66" name="Group 25"/>
            <p:cNvGrpSpPr/>
            <p:nvPr/>
          </p:nvGrpSpPr>
          <p:grpSpPr>
            <a:xfrm>
              <a:off x="603000" y="2678040"/>
              <a:ext cx="547560" cy="462600"/>
              <a:chOff x="603000" y="2678040"/>
              <a:chExt cx="547560" cy="462600"/>
            </a:xfrm>
          </p:grpSpPr>
          <p:sp>
            <p:nvSpPr>
              <p:cNvPr id="567" name="CustomShape 26"/>
              <p:cNvSpPr/>
              <p:nvPr/>
            </p:nvSpPr>
            <p:spPr>
              <a:xfrm>
                <a:off x="6030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68" name="CustomShape 27"/>
              <p:cNvSpPr/>
              <p:nvPr/>
            </p:nvSpPr>
            <p:spPr>
              <a:xfrm>
                <a:off x="6130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Argentina</a:t>
                </a:r>
                <a:endParaRPr lang="it-IT" sz="600" b="0" strike="noStrike" spc="-1">
                  <a:latin typeface="Arial"/>
                </a:endParaRPr>
              </a:p>
            </p:txBody>
          </p:sp>
        </p:grpSp>
        <p:sp>
          <p:nvSpPr>
            <p:cNvPr id="569" name="CustomShape 28"/>
            <p:cNvSpPr/>
            <p:nvPr/>
          </p:nvSpPr>
          <p:spPr>
            <a:xfrm>
              <a:off x="12117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70" name="Group 29"/>
            <p:cNvGrpSpPr/>
            <p:nvPr/>
          </p:nvGrpSpPr>
          <p:grpSpPr>
            <a:xfrm>
              <a:off x="1272600" y="2678040"/>
              <a:ext cx="547560" cy="462600"/>
              <a:chOff x="1272600" y="2678040"/>
              <a:chExt cx="547560" cy="462600"/>
            </a:xfrm>
          </p:grpSpPr>
          <p:sp>
            <p:nvSpPr>
              <p:cNvPr id="571" name="CustomShape 30"/>
              <p:cNvSpPr/>
              <p:nvPr/>
            </p:nvSpPr>
            <p:spPr>
              <a:xfrm>
                <a:off x="12726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72" name="CustomShape 31"/>
              <p:cNvSpPr/>
              <p:nvPr/>
            </p:nvSpPr>
            <p:spPr>
              <a:xfrm>
                <a:off x="12826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Brazil</a:t>
                </a:r>
                <a:endParaRPr lang="it-IT" sz="600" b="0" strike="noStrike" spc="-1">
                  <a:latin typeface="Arial"/>
                </a:endParaRPr>
              </a:p>
            </p:txBody>
          </p:sp>
        </p:grpSp>
        <p:sp>
          <p:nvSpPr>
            <p:cNvPr id="573" name="CustomShape 32"/>
            <p:cNvSpPr/>
            <p:nvPr/>
          </p:nvSpPr>
          <p:spPr>
            <a:xfrm>
              <a:off x="18813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74" name="Group 33"/>
            <p:cNvGrpSpPr/>
            <p:nvPr/>
          </p:nvGrpSpPr>
          <p:grpSpPr>
            <a:xfrm>
              <a:off x="1942200" y="2678040"/>
              <a:ext cx="547560" cy="462600"/>
              <a:chOff x="1942200" y="2678040"/>
              <a:chExt cx="547560" cy="462600"/>
            </a:xfrm>
          </p:grpSpPr>
          <p:sp>
            <p:nvSpPr>
              <p:cNvPr id="575" name="CustomShape 34"/>
              <p:cNvSpPr/>
              <p:nvPr/>
            </p:nvSpPr>
            <p:spPr>
              <a:xfrm>
                <a:off x="19422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76" name="CustomShape 35"/>
              <p:cNvSpPr/>
              <p:nvPr/>
            </p:nvSpPr>
            <p:spPr>
              <a:xfrm>
                <a:off x="19522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Canada</a:t>
                </a:r>
                <a:endParaRPr lang="it-IT" sz="600" b="0" strike="noStrike" spc="-1">
                  <a:latin typeface="Arial"/>
                </a:endParaRPr>
              </a:p>
            </p:txBody>
          </p:sp>
        </p:grpSp>
        <p:sp>
          <p:nvSpPr>
            <p:cNvPr id="577" name="CustomShape 36"/>
            <p:cNvSpPr/>
            <p:nvPr/>
          </p:nvSpPr>
          <p:spPr>
            <a:xfrm>
              <a:off x="25509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78" name="Group 37"/>
            <p:cNvGrpSpPr/>
            <p:nvPr/>
          </p:nvGrpSpPr>
          <p:grpSpPr>
            <a:xfrm>
              <a:off x="2611800" y="2678040"/>
              <a:ext cx="547560" cy="462600"/>
              <a:chOff x="2611800" y="2678040"/>
              <a:chExt cx="547560" cy="462600"/>
            </a:xfrm>
          </p:grpSpPr>
          <p:sp>
            <p:nvSpPr>
              <p:cNvPr id="579" name="CustomShape 38"/>
              <p:cNvSpPr/>
              <p:nvPr/>
            </p:nvSpPr>
            <p:spPr>
              <a:xfrm>
                <a:off x="26118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80" name="CustomShape 39"/>
              <p:cNvSpPr/>
              <p:nvPr/>
            </p:nvSpPr>
            <p:spPr>
              <a:xfrm>
                <a:off x="26218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Mexico</a:t>
                </a:r>
                <a:endParaRPr lang="it-IT" sz="600" b="0" strike="noStrike" spc="-1">
                  <a:latin typeface="Arial"/>
                </a:endParaRPr>
              </a:p>
            </p:txBody>
          </p:sp>
        </p:grpSp>
        <p:sp>
          <p:nvSpPr>
            <p:cNvPr id="581" name="CustomShape 40"/>
            <p:cNvSpPr/>
            <p:nvPr/>
          </p:nvSpPr>
          <p:spPr>
            <a:xfrm>
              <a:off x="32205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82" name="Group 41"/>
            <p:cNvGrpSpPr/>
            <p:nvPr/>
          </p:nvGrpSpPr>
          <p:grpSpPr>
            <a:xfrm>
              <a:off x="3281400" y="2678040"/>
              <a:ext cx="547560" cy="462600"/>
              <a:chOff x="3281400" y="2678040"/>
              <a:chExt cx="547560" cy="462600"/>
            </a:xfrm>
          </p:grpSpPr>
          <p:sp>
            <p:nvSpPr>
              <p:cNvPr id="583" name="CustomShape 42"/>
              <p:cNvSpPr/>
              <p:nvPr/>
            </p:nvSpPr>
            <p:spPr>
              <a:xfrm>
                <a:off x="32814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84" name="CustomShape 43"/>
              <p:cNvSpPr/>
              <p:nvPr/>
            </p:nvSpPr>
            <p:spPr>
              <a:xfrm>
                <a:off x="3291480" y="2804040"/>
                <a:ext cx="527040" cy="21024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United States of America</a:t>
                </a:r>
                <a:endParaRPr lang="it-IT" sz="600" b="0" strike="noStrike" spc="-1">
                  <a:latin typeface="Arial"/>
                </a:endParaRPr>
              </a:p>
            </p:txBody>
          </p:sp>
        </p:grpSp>
        <p:sp>
          <p:nvSpPr>
            <p:cNvPr id="585" name="CustomShape 44"/>
            <p:cNvSpPr/>
            <p:nvPr/>
          </p:nvSpPr>
          <p:spPr>
            <a:xfrm>
              <a:off x="6233760" y="192636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86" name="Group 45"/>
            <p:cNvGrpSpPr/>
            <p:nvPr/>
          </p:nvGrpSpPr>
          <p:grpSpPr>
            <a:xfrm>
              <a:off x="6294600" y="2003040"/>
              <a:ext cx="547560" cy="462600"/>
              <a:chOff x="6294600" y="2003040"/>
              <a:chExt cx="547560" cy="462600"/>
            </a:xfrm>
          </p:grpSpPr>
          <p:sp>
            <p:nvSpPr>
              <p:cNvPr id="587" name="CustomShape 46"/>
              <p:cNvSpPr/>
              <p:nvPr/>
            </p:nvSpPr>
            <p:spPr>
              <a:xfrm>
                <a:off x="6294600" y="2003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88" name="CustomShape 47"/>
              <p:cNvSpPr/>
              <p:nvPr/>
            </p:nvSpPr>
            <p:spPr>
              <a:xfrm>
                <a:off x="6304680" y="2088000"/>
                <a:ext cx="52704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Western Europe Zone Director</a:t>
                </a:r>
                <a:endParaRPr lang="it-IT" sz="600" b="0" strike="noStrike" spc="-1">
                  <a:latin typeface="Arial"/>
                </a:endParaRPr>
              </a:p>
            </p:txBody>
          </p:sp>
        </p:grpSp>
        <p:sp>
          <p:nvSpPr>
            <p:cNvPr id="589" name="CustomShape 48"/>
            <p:cNvSpPr/>
            <p:nvPr/>
          </p:nvSpPr>
          <p:spPr>
            <a:xfrm>
              <a:off x="38901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90" name="Group 49"/>
            <p:cNvGrpSpPr/>
            <p:nvPr/>
          </p:nvGrpSpPr>
          <p:grpSpPr>
            <a:xfrm>
              <a:off x="3951000" y="2678040"/>
              <a:ext cx="547560" cy="462600"/>
              <a:chOff x="3951000" y="2678040"/>
              <a:chExt cx="547560" cy="462600"/>
            </a:xfrm>
          </p:grpSpPr>
          <p:sp>
            <p:nvSpPr>
              <p:cNvPr id="591" name="CustomShape 50"/>
              <p:cNvSpPr/>
              <p:nvPr/>
            </p:nvSpPr>
            <p:spPr>
              <a:xfrm>
                <a:off x="39510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92" name="CustomShape 51"/>
              <p:cNvSpPr/>
              <p:nvPr/>
            </p:nvSpPr>
            <p:spPr>
              <a:xfrm>
                <a:off x="39610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Belgium</a:t>
                </a:r>
                <a:endParaRPr lang="it-IT" sz="600" b="0" strike="noStrike" spc="-1">
                  <a:latin typeface="Arial"/>
                </a:endParaRPr>
              </a:p>
            </p:txBody>
          </p:sp>
        </p:grpSp>
        <p:sp>
          <p:nvSpPr>
            <p:cNvPr id="593" name="CustomShape 52"/>
            <p:cNvSpPr/>
            <p:nvPr/>
          </p:nvSpPr>
          <p:spPr>
            <a:xfrm>
              <a:off x="45597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94" name="Group 53"/>
            <p:cNvGrpSpPr/>
            <p:nvPr/>
          </p:nvGrpSpPr>
          <p:grpSpPr>
            <a:xfrm>
              <a:off x="4620600" y="2678040"/>
              <a:ext cx="547560" cy="462600"/>
              <a:chOff x="4620600" y="2678040"/>
              <a:chExt cx="547560" cy="462600"/>
            </a:xfrm>
          </p:grpSpPr>
          <p:sp>
            <p:nvSpPr>
              <p:cNvPr id="595" name="CustomShape 54"/>
              <p:cNvSpPr/>
              <p:nvPr/>
            </p:nvSpPr>
            <p:spPr>
              <a:xfrm>
                <a:off x="46206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96" name="CustomShape 55"/>
              <p:cNvSpPr/>
              <p:nvPr/>
            </p:nvSpPr>
            <p:spPr>
              <a:xfrm>
                <a:off x="46306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France</a:t>
                </a:r>
                <a:endParaRPr lang="it-IT" sz="600" b="0" strike="noStrike" spc="-1">
                  <a:latin typeface="Arial"/>
                </a:endParaRPr>
              </a:p>
            </p:txBody>
          </p:sp>
        </p:grpSp>
        <p:sp>
          <p:nvSpPr>
            <p:cNvPr id="597" name="CustomShape 56"/>
            <p:cNvSpPr/>
            <p:nvPr/>
          </p:nvSpPr>
          <p:spPr>
            <a:xfrm>
              <a:off x="52293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98" name="Group 57"/>
            <p:cNvGrpSpPr/>
            <p:nvPr/>
          </p:nvGrpSpPr>
          <p:grpSpPr>
            <a:xfrm>
              <a:off x="5290200" y="2678040"/>
              <a:ext cx="547560" cy="462600"/>
              <a:chOff x="5290200" y="2678040"/>
              <a:chExt cx="547560" cy="462600"/>
            </a:xfrm>
          </p:grpSpPr>
          <p:sp>
            <p:nvSpPr>
              <p:cNvPr id="599" name="CustomShape 58"/>
              <p:cNvSpPr/>
              <p:nvPr/>
            </p:nvSpPr>
            <p:spPr>
              <a:xfrm>
                <a:off x="52902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00" name="CustomShape 59"/>
              <p:cNvSpPr/>
              <p:nvPr/>
            </p:nvSpPr>
            <p:spPr>
              <a:xfrm>
                <a:off x="53002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Great Britain</a:t>
                </a:r>
                <a:endParaRPr lang="it-IT" sz="600" b="0" strike="noStrike" spc="-1">
                  <a:latin typeface="Arial"/>
                </a:endParaRPr>
              </a:p>
            </p:txBody>
          </p:sp>
        </p:grpSp>
        <p:sp>
          <p:nvSpPr>
            <p:cNvPr id="601" name="CustomShape 60"/>
            <p:cNvSpPr/>
            <p:nvPr/>
          </p:nvSpPr>
          <p:spPr>
            <a:xfrm>
              <a:off x="58989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02" name="Group 61"/>
            <p:cNvGrpSpPr/>
            <p:nvPr/>
          </p:nvGrpSpPr>
          <p:grpSpPr>
            <a:xfrm>
              <a:off x="5959800" y="2678040"/>
              <a:ext cx="547560" cy="462600"/>
              <a:chOff x="5959800" y="2678040"/>
              <a:chExt cx="547560" cy="462600"/>
            </a:xfrm>
          </p:grpSpPr>
          <p:sp>
            <p:nvSpPr>
              <p:cNvPr id="603" name="CustomShape 62"/>
              <p:cNvSpPr/>
              <p:nvPr/>
            </p:nvSpPr>
            <p:spPr>
              <a:xfrm>
                <a:off x="59598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04" name="CustomShape 63"/>
              <p:cNvSpPr/>
              <p:nvPr/>
            </p:nvSpPr>
            <p:spPr>
              <a:xfrm>
                <a:off x="59698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Holland</a:t>
                </a:r>
                <a:endParaRPr lang="it-IT" sz="600" b="0" strike="noStrike" spc="-1">
                  <a:latin typeface="Arial"/>
                </a:endParaRPr>
              </a:p>
            </p:txBody>
          </p:sp>
        </p:grpSp>
        <p:sp>
          <p:nvSpPr>
            <p:cNvPr id="605" name="CustomShape 64"/>
            <p:cNvSpPr/>
            <p:nvPr/>
          </p:nvSpPr>
          <p:spPr>
            <a:xfrm>
              <a:off x="65685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06" name="Group 65"/>
            <p:cNvGrpSpPr/>
            <p:nvPr/>
          </p:nvGrpSpPr>
          <p:grpSpPr>
            <a:xfrm>
              <a:off x="6629400" y="2678040"/>
              <a:ext cx="547560" cy="462600"/>
              <a:chOff x="6629400" y="2678040"/>
              <a:chExt cx="547560" cy="462600"/>
            </a:xfrm>
          </p:grpSpPr>
          <p:sp>
            <p:nvSpPr>
              <p:cNvPr id="607" name="CustomShape 66"/>
              <p:cNvSpPr/>
              <p:nvPr/>
            </p:nvSpPr>
            <p:spPr>
              <a:xfrm>
                <a:off x="66294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08" name="CustomShape 67"/>
              <p:cNvSpPr/>
              <p:nvPr/>
            </p:nvSpPr>
            <p:spPr>
              <a:xfrm>
                <a:off x="663984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Ireland</a:t>
                </a:r>
                <a:endParaRPr lang="it-IT" sz="600" b="0" strike="noStrike" spc="-1">
                  <a:latin typeface="Arial"/>
                </a:endParaRPr>
              </a:p>
            </p:txBody>
          </p:sp>
        </p:grpSp>
        <p:sp>
          <p:nvSpPr>
            <p:cNvPr id="609" name="CustomShape 68"/>
            <p:cNvSpPr/>
            <p:nvPr/>
          </p:nvSpPr>
          <p:spPr>
            <a:xfrm>
              <a:off x="72381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10" name="Group 69"/>
            <p:cNvGrpSpPr/>
            <p:nvPr/>
          </p:nvGrpSpPr>
          <p:grpSpPr>
            <a:xfrm>
              <a:off x="7299000" y="2678040"/>
              <a:ext cx="547560" cy="462600"/>
              <a:chOff x="7299000" y="2678040"/>
              <a:chExt cx="547560" cy="462600"/>
            </a:xfrm>
          </p:grpSpPr>
          <p:sp>
            <p:nvSpPr>
              <p:cNvPr id="611" name="CustomShape 70"/>
              <p:cNvSpPr/>
              <p:nvPr/>
            </p:nvSpPr>
            <p:spPr>
              <a:xfrm>
                <a:off x="72990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12" name="CustomShape 71"/>
              <p:cNvSpPr/>
              <p:nvPr/>
            </p:nvSpPr>
            <p:spPr>
              <a:xfrm>
                <a:off x="730944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Luxembourg</a:t>
                </a:r>
                <a:endParaRPr lang="it-IT" sz="600" b="0" strike="noStrike" spc="-1">
                  <a:latin typeface="Arial"/>
                </a:endParaRPr>
              </a:p>
            </p:txBody>
          </p:sp>
        </p:grpSp>
        <p:sp>
          <p:nvSpPr>
            <p:cNvPr id="613" name="CustomShape 72"/>
            <p:cNvSpPr/>
            <p:nvPr/>
          </p:nvSpPr>
          <p:spPr>
            <a:xfrm>
              <a:off x="79077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14" name="Group 73"/>
            <p:cNvGrpSpPr/>
            <p:nvPr/>
          </p:nvGrpSpPr>
          <p:grpSpPr>
            <a:xfrm>
              <a:off x="7968600" y="2678040"/>
              <a:ext cx="547560" cy="462600"/>
              <a:chOff x="7968600" y="2678040"/>
              <a:chExt cx="547560" cy="462600"/>
            </a:xfrm>
          </p:grpSpPr>
          <p:sp>
            <p:nvSpPr>
              <p:cNvPr id="615" name="CustomShape 74"/>
              <p:cNvSpPr/>
              <p:nvPr/>
            </p:nvSpPr>
            <p:spPr>
              <a:xfrm>
                <a:off x="79686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16" name="CustomShape 75"/>
              <p:cNvSpPr/>
              <p:nvPr/>
            </p:nvSpPr>
            <p:spPr>
              <a:xfrm>
                <a:off x="797904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Morocco</a:t>
                </a:r>
                <a:endParaRPr lang="it-IT" sz="600" b="0" strike="noStrike" spc="-1">
                  <a:latin typeface="Arial"/>
                </a:endParaRPr>
              </a:p>
            </p:txBody>
          </p:sp>
        </p:grpSp>
        <p:sp>
          <p:nvSpPr>
            <p:cNvPr id="617" name="CustomShape 76"/>
            <p:cNvSpPr/>
            <p:nvPr/>
          </p:nvSpPr>
          <p:spPr>
            <a:xfrm>
              <a:off x="85773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18" name="Group 77"/>
            <p:cNvGrpSpPr/>
            <p:nvPr/>
          </p:nvGrpSpPr>
          <p:grpSpPr>
            <a:xfrm>
              <a:off x="8638200" y="2678040"/>
              <a:ext cx="547560" cy="462600"/>
              <a:chOff x="8638200" y="2678040"/>
              <a:chExt cx="547560" cy="462600"/>
            </a:xfrm>
          </p:grpSpPr>
          <p:sp>
            <p:nvSpPr>
              <p:cNvPr id="619" name="CustomShape 78"/>
              <p:cNvSpPr/>
              <p:nvPr/>
            </p:nvSpPr>
            <p:spPr>
              <a:xfrm>
                <a:off x="86382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20" name="CustomShape 79"/>
              <p:cNvSpPr/>
              <p:nvPr/>
            </p:nvSpPr>
            <p:spPr>
              <a:xfrm>
                <a:off x="864864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Switzerland</a:t>
                </a:r>
                <a:endParaRPr lang="it-IT" sz="600" b="0" strike="noStrike" spc="-1">
                  <a:latin typeface="Arial"/>
                </a:endParaRPr>
              </a:p>
            </p:txBody>
          </p:sp>
        </p:grpSp>
      </p:grpSp>
      <p:grpSp>
        <p:nvGrpSpPr>
          <p:cNvPr id="621" name="Group 80"/>
          <p:cNvGrpSpPr/>
          <p:nvPr/>
        </p:nvGrpSpPr>
        <p:grpSpPr>
          <a:xfrm>
            <a:off x="0" y="0"/>
            <a:ext cx="36000" cy="36000"/>
            <a:chOff x="0" y="0"/>
            <a:chExt cx="36000" cy="36000"/>
          </a:xfrm>
        </p:grpSpPr>
      </p:grpSp>
      <p:grpSp>
        <p:nvGrpSpPr>
          <p:cNvPr id="83" name="Group 82"/>
          <p:cNvGrpSpPr/>
          <p:nvPr/>
        </p:nvGrpSpPr>
        <p:grpSpPr>
          <a:xfrm>
            <a:off x="1156379" y="3654719"/>
            <a:ext cx="2112859" cy="1251567"/>
            <a:chOff x="4220201" y="1903113"/>
            <a:chExt cx="2112859" cy="1251567"/>
          </a:xfrm>
        </p:grpSpPr>
        <p:sp>
          <p:nvSpPr>
            <p:cNvPr id="84" name="CustomShape 44"/>
            <p:cNvSpPr/>
            <p:nvPr/>
          </p:nvSpPr>
          <p:spPr>
            <a:xfrm>
              <a:off x="4986153" y="190311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85" name="Group 45"/>
            <p:cNvGrpSpPr/>
            <p:nvPr/>
          </p:nvGrpSpPr>
          <p:grpSpPr>
            <a:xfrm>
              <a:off x="5039244" y="1964295"/>
              <a:ext cx="560361" cy="462600"/>
              <a:chOff x="5039244" y="1964295"/>
              <a:chExt cx="560361" cy="462600"/>
            </a:xfrm>
          </p:grpSpPr>
          <p:sp>
            <p:nvSpPr>
              <p:cNvPr id="102" name="CustomShape 46"/>
              <p:cNvSpPr/>
              <p:nvPr/>
            </p:nvSpPr>
            <p:spPr>
              <a:xfrm>
                <a:off x="5039244" y="1964295"/>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03" name="CustomShape 47"/>
              <p:cNvSpPr/>
              <p:nvPr/>
            </p:nvSpPr>
            <p:spPr>
              <a:xfrm>
                <a:off x="5072565" y="2057004"/>
                <a:ext cx="52704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ea typeface="Calibri"/>
                  </a:rPr>
                  <a:t>scandinavia</a:t>
                </a:r>
                <a:r>
                  <a:rPr lang="it-IT" sz="600" b="0" strike="noStrike" cap="all" spc="-1" dirty="0">
                    <a:solidFill>
                      <a:srgbClr val="000000"/>
                    </a:solidFill>
                    <a:latin typeface="Calibri"/>
                    <a:ea typeface="Calibri"/>
                  </a:rPr>
                  <a:t> Zone Director</a:t>
                </a:r>
                <a:endParaRPr lang="it-IT" sz="600" b="0" strike="noStrike" spc="-1" dirty="0">
                  <a:latin typeface="Arial"/>
                </a:endParaRPr>
              </a:p>
            </p:txBody>
          </p:sp>
        </p:grpSp>
        <p:sp>
          <p:nvSpPr>
            <p:cNvPr id="86" name="CustomShape 48"/>
            <p:cNvSpPr/>
            <p:nvPr/>
          </p:nvSpPr>
          <p:spPr>
            <a:xfrm>
              <a:off x="4220201" y="25883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87" name="Group 49"/>
            <p:cNvGrpSpPr/>
            <p:nvPr/>
          </p:nvGrpSpPr>
          <p:grpSpPr>
            <a:xfrm>
              <a:off x="4306611" y="2692080"/>
              <a:ext cx="548217" cy="462600"/>
              <a:chOff x="4306611" y="2692080"/>
              <a:chExt cx="548217" cy="462600"/>
            </a:xfrm>
          </p:grpSpPr>
          <p:sp>
            <p:nvSpPr>
              <p:cNvPr id="100" name="CustomShape 50"/>
              <p:cNvSpPr/>
              <p:nvPr/>
            </p:nvSpPr>
            <p:spPr>
              <a:xfrm>
                <a:off x="4306611" y="269208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01" name="CustomShape 51"/>
              <p:cNvSpPr/>
              <p:nvPr/>
            </p:nvSpPr>
            <p:spPr>
              <a:xfrm>
                <a:off x="4327788" y="2847949"/>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FINLAND</a:t>
                </a:r>
              </a:p>
            </p:txBody>
          </p:sp>
        </p:grpSp>
        <p:sp>
          <p:nvSpPr>
            <p:cNvPr id="88" name="CustomShape 52"/>
            <p:cNvSpPr/>
            <p:nvPr/>
          </p:nvSpPr>
          <p:spPr>
            <a:xfrm>
              <a:off x="49661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89" name="Group 53"/>
            <p:cNvGrpSpPr/>
            <p:nvPr/>
          </p:nvGrpSpPr>
          <p:grpSpPr>
            <a:xfrm>
              <a:off x="5065100" y="2678040"/>
              <a:ext cx="549820" cy="462600"/>
              <a:chOff x="5065100" y="2678040"/>
              <a:chExt cx="549820" cy="462600"/>
            </a:xfrm>
          </p:grpSpPr>
          <p:sp>
            <p:nvSpPr>
              <p:cNvPr id="98" name="CustomShape 54"/>
              <p:cNvSpPr/>
              <p:nvPr/>
            </p:nvSpPr>
            <p:spPr>
              <a:xfrm>
                <a:off x="50651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99" name="CustomShape 55"/>
              <p:cNvSpPr/>
              <p:nvPr/>
            </p:nvSpPr>
            <p:spPr>
              <a:xfrm>
                <a:off x="50878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SWEDEN</a:t>
                </a:r>
                <a:endParaRPr lang="it-IT" sz="600" b="0" strike="noStrike" spc="-1" dirty="0">
                  <a:latin typeface="Arial"/>
                </a:endParaRPr>
              </a:p>
            </p:txBody>
          </p:sp>
        </p:grpSp>
        <p:sp>
          <p:nvSpPr>
            <p:cNvPr id="90" name="CustomShape 56"/>
            <p:cNvSpPr/>
            <p:nvPr/>
          </p:nvSpPr>
          <p:spPr>
            <a:xfrm>
              <a:off x="5673860" y="25883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96" name="CustomShape 58"/>
            <p:cNvSpPr/>
            <p:nvPr/>
          </p:nvSpPr>
          <p:spPr>
            <a:xfrm>
              <a:off x="57855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cxnSp>
        <p:nvCxnSpPr>
          <p:cNvPr id="3" name="Straight Connector 2"/>
          <p:cNvCxnSpPr>
            <a:cxnSpLocks/>
          </p:cNvCxnSpPr>
          <p:nvPr/>
        </p:nvCxnSpPr>
        <p:spPr>
          <a:xfrm>
            <a:off x="1430159" y="4269783"/>
            <a:ext cx="149188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1440998" y="4269783"/>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2155424" y="4282483"/>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2912902" y="4269783"/>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2156928" y="4200042"/>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2" name="CustomShape 15"/>
          <p:cNvSpPr/>
          <p:nvPr/>
        </p:nvSpPr>
        <p:spPr>
          <a:xfrm>
            <a:off x="5735437" y="4132523"/>
            <a:ext cx="13388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113" name="CustomShape 16"/>
          <p:cNvSpPr/>
          <p:nvPr/>
        </p:nvSpPr>
        <p:spPr>
          <a:xfrm>
            <a:off x="5735437" y="4132523"/>
            <a:ext cx="6692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114" name="Line 17"/>
          <p:cNvSpPr/>
          <p:nvPr/>
        </p:nvSpPr>
        <p:spPr>
          <a:xfrm>
            <a:off x="5735077" y="4132523"/>
            <a:ext cx="0" cy="212040"/>
          </a:xfrm>
          <a:prstGeom prst="line">
            <a:avLst/>
          </a:prstGeom>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115" name="CustomShape 18"/>
          <p:cNvSpPr/>
          <p:nvPr/>
        </p:nvSpPr>
        <p:spPr>
          <a:xfrm>
            <a:off x="5065477" y="4132523"/>
            <a:ext cx="6692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116" name="CustomShape 19"/>
          <p:cNvSpPr/>
          <p:nvPr/>
        </p:nvSpPr>
        <p:spPr>
          <a:xfrm>
            <a:off x="4395877" y="4132523"/>
            <a:ext cx="13388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117" name="CustomShape 20"/>
          <p:cNvSpPr/>
          <p:nvPr/>
        </p:nvSpPr>
        <p:spPr>
          <a:xfrm>
            <a:off x="5461477" y="366992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118" name="Group 21"/>
          <p:cNvGrpSpPr/>
          <p:nvPr/>
        </p:nvGrpSpPr>
        <p:grpSpPr>
          <a:xfrm>
            <a:off x="5522317" y="3746603"/>
            <a:ext cx="547560" cy="462600"/>
            <a:chOff x="1942200" y="2003040"/>
            <a:chExt cx="547560" cy="462600"/>
          </a:xfrm>
        </p:grpSpPr>
        <p:sp>
          <p:nvSpPr>
            <p:cNvPr id="119" name="CustomShape 22"/>
            <p:cNvSpPr/>
            <p:nvPr/>
          </p:nvSpPr>
          <p:spPr>
            <a:xfrm>
              <a:off x="1942200" y="2003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US" dirty="0"/>
            </a:p>
          </p:txBody>
        </p:sp>
        <p:sp>
          <p:nvSpPr>
            <p:cNvPr id="120" name="CustomShape 23"/>
            <p:cNvSpPr/>
            <p:nvPr/>
          </p:nvSpPr>
          <p:spPr>
            <a:xfrm>
              <a:off x="1952280" y="2088000"/>
              <a:ext cx="52704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endParaRPr lang="it-IT" sz="600" b="0" strike="noStrike" spc="-1" dirty="0">
                <a:latin typeface="Arial"/>
              </a:endParaRPr>
            </a:p>
          </p:txBody>
        </p:sp>
      </p:grpSp>
      <p:sp>
        <p:nvSpPr>
          <p:cNvPr id="121" name="CustomShape 24"/>
          <p:cNvSpPr/>
          <p:nvPr/>
        </p:nvSpPr>
        <p:spPr>
          <a:xfrm>
            <a:off x="4121917" y="434456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122" name="Group 25"/>
          <p:cNvGrpSpPr/>
          <p:nvPr/>
        </p:nvGrpSpPr>
        <p:grpSpPr>
          <a:xfrm>
            <a:off x="4183117" y="4421603"/>
            <a:ext cx="547560" cy="462600"/>
            <a:chOff x="603000" y="2678040"/>
            <a:chExt cx="547560" cy="462600"/>
          </a:xfrm>
        </p:grpSpPr>
        <p:sp>
          <p:nvSpPr>
            <p:cNvPr id="123" name="CustomShape 26"/>
            <p:cNvSpPr/>
            <p:nvPr/>
          </p:nvSpPr>
          <p:spPr>
            <a:xfrm>
              <a:off x="6030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24" name="CustomShape 27"/>
            <p:cNvSpPr/>
            <p:nvPr/>
          </p:nvSpPr>
          <p:spPr>
            <a:xfrm>
              <a:off x="6130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AUSTRIA</a:t>
              </a:r>
              <a:endParaRPr lang="it-IT" sz="600" b="0" strike="noStrike" spc="-1" dirty="0">
                <a:latin typeface="Arial"/>
              </a:endParaRPr>
            </a:p>
          </p:txBody>
        </p:sp>
      </p:grpSp>
      <p:sp>
        <p:nvSpPr>
          <p:cNvPr id="125" name="CustomShape 28"/>
          <p:cNvSpPr/>
          <p:nvPr/>
        </p:nvSpPr>
        <p:spPr>
          <a:xfrm>
            <a:off x="4791877" y="434456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27" name="CustomShape 30"/>
          <p:cNvSpPr/>
          <p:nvPr/>
        </p:nvSpPr>
        <p:spPr>
          <a:xfrm>
            <a:off x="4852717" y="4421603"/>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29" name="CustomShape 32"/>
          <p:cNvSpPr/>
          <p:nvPr/>
        </p:nvSpPr>
        <p:spPr>
          <a:xfrm>
            <a:off x="5461477" y="434456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31" name="CustomShape 34"/>
          <p:cNvSpPr/>
          <p:nvPr/>
        </p:nvSpPr>
        <p:spPr>
          <a:xfrm>
            <a:off x="5506477" y="4421602"/>
            <a:ext cx="547560" cy="465574"/>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33" name="CustomShape 36"/>
          <p:cNvSpPr/>
          <p:nvPr/>
        </p:nvSpPr>
        <p:spPr>
          <a:xfrm>
            <a:off x="6131077" y="434456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35" name="CustomShape 38"/>
          <p:cNvSpPr/>
          <p:nvPr/>
        </p:nvSpPr>
        <p:spPr>
          <a:xfrm>
            <a:off x="6191917" y="4421603"/>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37" name="CustomShape 40"/>
          <p:cNvSpPr/>
          <p:nvPr/>
        </p:nvSpPr>
        <p:spPr>
          <a:xfrm>
            <a:off x="6800677" y="434456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39" name="CustomShape 42"/>
          <p:cNvSpPr/>
          <p:nvPr/>
        </p:nvSpPr>
        <p:spPr>
          <a:xfrm>
            <a:off x="6861517" y="4421603"/>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41" name="CustomShape 47"/>
          <p:cNvSpPr/>
          <p:nvPr/>
        </p:nvSpPr>
        <p:spPr>
          <a:xfrm>
            <a:off x="5526997" y="3822399"/>
            <a:ext cx="52704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ea typeface="Calibri"/>
              </a:rPr>
              <a:t>Central </a:t>
            </a:r>
            <a:r>
              <a:rPr lang="it-IT" sz="600" b="0" strike="noStrike" cap="all" spc="-1" dirty="0">
                <a:solidFill>
                  <a:srgbClr val="000000"/>
                </a:solidFill>
                <a:latin typeface="Calibri"/>
                <a:ea typeface="Calibri"/>
              </a:rPr>
              <a:t>Europe Zone Director</a:t>
            </a:r>
            <a:endParaRPr lang="it-IT" sz="600" b="0" strike="noStrike" spc="-1" dirty="0">
              <a:latin typeface="Arial"/>
            </a:endParaRPr>
          </a:p>
        </p:txBody>
      </p:sp>
      <p:sp>
        <p:nvSpPr>
          <p:cNvPr id="142" name="CustomShape 36"/>
          <p:cNvSpPr/>
          <p:nvPr/>
        </p:nvSpPr>
        <p:spPr>
          <a:xfrm>
            <a:off x="7484590" y="4357481"/>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44" name="CustomShape 38"/>
          <p:cNvSpPr/>
          <p:nvPr/>
        </p:nvSpPr>
        <p:spPr>
          <a:xfrm>
            <a:off x="7545430" y="4434521"/>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46" name="CustomShape 40"/>
          <p:cNvSpPr/>
          <p:nvPr/>
        </p:nvSpPr>
        <p:spPr>
          <a:xfrm>
            <a:off x="8154190" y="4357481"/>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48" name="CustomShape 42"/>
          <p:cNvSpPr/>
          <p:nvPr/>
        </p:nvSpPr>
        <p:spPr>
          <a:xfrm>
            <a:off x="8215030" y="4434521"/>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dirty="0"/>
          </a:p>
        </p:txBody>
      </p:sp>
      <p:cxnSp>
        <p:nvCxnSpPr>
          <p:cNvPr id="7" name="Straight Connector 6"/>
          <p:cNvCxnSpPr>
            <a:cxnSpLocks/>
          </p:cNvCxnSpPr>
          <p:nvPr/>
        </p:nvCxnSpPr>
        <p:spPr>
          <a:xfrm>
            <a:off x="7074277" y="4277532"/>
            <a:ext cx="1310306"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7798336" y="4269783"/>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8387272" y="4269783"/>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1" name="CustomShape 1">
            <a:extLst>
              <a:ext uri="{FF2B5EF4-FFF2-40B4-BE49-F238E27FC236}">
                <a16:creationId xmlns:a16="http://schemas.microsoft.com/office/drawing/2014/main" id="{59861163-6FDB-EF46-803C-89D2800A1392}"/>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54" name="Picture 4">
            <a:extLst>
              <a:ext uri="{FF2B5EF4-FFF2-40B4-BE49-F238E27FC236}">
                <a16:creationId xmlns:a16="http://schemas.microsoft.com/office/drawing/2014/main" id="{9CAE89A3-267E-2C46-AFF9-6E2202EF16BE}"/>
              </a:ext>
            </a:extLst>
          </p:cNvPr>
          <p:cNvPicPr/>
          <p:nvPr/>
        </p:nvPicPr>
        <p:blipFill>
          <a:blip r:embed="rId2"/>
          <a:stretch/>
        </p:blipFill>
        <p:spPr>
          <a:xfrm>
            <a:off x="200520" y="6320880"/>
            <a:ext cx="1800000" cy="420120"/>
          </a:xfrm>
          <a:prstGeom prst="rect">
            <a:avLst/>
          </a:prstGeom>
          <a:ln w="12600">
            <a:noFill/>
          </a:ln>
        </p:spPr>
      </p:pic>
      <p:sp>
        <p:nvSpPr>
          <p:cNvPr id="156" name="CustomShape 63">
            <a:extLst>
              <a:ext uri="{FF2B5EF4-FFF2-40B4-BE49-F238E27FC236}">
                <a16:creationId xmlns:a16="http://schemas.microsoft.com/office/drawing/2014/main" id="{9ABBACAA-3461-4E40-ABD8-ACF3328DC7A2}"/>
              </a:ext>
            </a:extLst>
          </p:cNvPr>
          <p:cNvSpPr/>
          <p:nvPr/>
        </p:nvSpPr>
        <p:spPr>
          <a:xfrm>
            <a:off x="2704228" y="45838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DENMARK</a:t>
            </a:r>
            <a:endParaRPr lang="it-IT" sz="600" b="0" strike="noStrike" spc="-1" dirty="0">
              <a:latin typeface="Arial"/>
            </a:endParaRPr>
          </a:p>
        </p:txBody>
      </p:sp>
      <p:sp>
        <p:nvSpPr>
          <p:cNvPr id="159" name="CustomShape 43">
            <a:extLst>
              <a:ext uri="{FF2B5EF4-FFF2-40B4-BE49-F238E27FC236}">
                <a16:creationId xmlns:a16="http://schemas.microsoft.com/office/drawing/2014/main" id="{8752BD05-94D6-B141-B1B6-D44ED37C04A9}"/>
              </a:ext>
            </a:extLst>
          </p:cNvPr>
          <p:cNvSpPr/>
          <p:nvPr/>
        </p:nvSpPr>
        <p:spPr>
          <a:xfrm>
            <a:off x="6875830" y="4549269"/>
            <a:ext cx="527040" cy="21024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POLAND</a:t>
            </a:r>
            <a:endParaRPr lang="it-IT" sz="600" b="0" strike="noStrike" spc="-1" dirty="0">
              <a:latin typeface="Arial"/>
            </a:endParaRPr>
          </a:p>
        </p:txBody>
      </p:sp>
      <p:sp>
        <p:nvSpPr>
          <p:cNvPr id="160" name="CustomShape 39">
            <a:extLst>
              <a:ext uri="{FF2B5EF4-FFF2-40B4-BE49-F238E27FC236}">
                <a16:creationId xmlns:a16="http://schemas.microsoft.com/office/drawing/2014/main" id="{714798C5-CF3B-9241-AC17-BD4F9D7EB727}"/>
              </a:ext>
            </a:extLst>
          </p:cNvPr>
          <p:cNvSpPr/>
          <p:nvPr/>
        </p:nvSpPr>
        <p:spPr>
          <a:xfrm>
            <a:off x="8252640" y="4583039"/>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Russia</a:t>
            </a:r>
            <a:endParaRPr lang="it-IT" sz="600" b="0" strike="noStrike" spc="-1" dirty="0">
              <a:latin typeface="Arial"/>
            </a:endParaRPr>
          </a:p>
        </p:txBody>
      </p:sp>
      <p:sp>
        <p:nvSpPr>
          <p:cNvPr id="161" name="CustomShape 39">
            <a:extLst>
              <a:ext uri="{FF2B5EF4-FFF2-40B4-BE49-F238E27FC236}">
                <a16:creationId xmlns:a16="http://schemas.microsoft.com/office/drawing/2014/main" id="{513E97B5-D15A-FC4F-AE89-9BDA99657B2E}"/>
              </a:ext>
            </a:extLst>
          </p:cNvPr>
          <p:cNvSpPr/>
          <p:nvPr/>
        </p:nvSpPr>
        <p:spPr>
          <a:xfrm>
            <a:off x="7555690" y="4590309"/>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ROMANIA</a:t>
            </a:r>
            <a:endParaRPr lang="it-IT" sz="600" b="0" strike="noStrike" spc="-1" dirty="0">
              <a:latin typeface="Arial"/>
            </a:endParaRPr>
          </a:p>
        </p:txBody>
      </p:sp>
      <p:sp>
        <p:nvSpPr>
          <p:cNvPr id="163" name="CustomShape 27">
            <a:extLst>
              <a:ext uri="{FF2B5EF4-FFF2-40B4-BE49-F238E27FC236}">
                <a16:creationId xmlns:a16="http://schemas.microsoft.com/office/drawing/2014/main" id="{F530DA41-2251-B94E-B3B9-8875A5008DFD}"/>
              </a:ext>
            </a:extLst>
          </p:cNvPr>
          <p:cNvSpPr/>
          <p:nvPr/>
        </p:nvSpPr>
        <p:spPr>
          <a:xfrm>
            <a:off x="4863191" y="4596686"/>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Germany</a:t>
            </a:r>
            <a:endParaRPr lang="it-IT" sz="600" b="0" strike="noStrike" spc="-1" dirty="0">
              <a:latin typeface="Arial"/>
            </a:endParaRPr>
          </a:p>
        </p:txBody>
      </p:sp>
      <p:sp>
        <p:nvSpPr>
          <p:cNvPr id="164" name="CustomShape 35">
            <a:extLst>
              <a:ext uri="{FF2B5EF4-FFF2-40B4-BE49-F238E27FC236}">
                <a16:creationId xmlns:a16="http://schemas.microsoft.com/office/drawing/2014/main" id="{4272065F-E671-8441-8C6E-E30714F86C5C}"/>
              </a:ext>
            </a:extLst>
          </p:cNvPr>
          <p:cNvSpPr/>
          <p:nvPr/>
        </p:nvSpPr>
        <p:spPr>
          <a:xfrm>
            <a:off x="6188991" y="4596686"/>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HUNGARY</a:t>
            </a:r>
            <a:endParaRPr lang="it-IT" sz="600" b="0" strike="noStrike" spc="-1" dirty="0">
              <a:latin typeface="Arial"/>
            </a:endParaRPr>
          </a:p>
        </p:txBody>
      </p:sp>
      <p:sp>
        <p:nvSpPr>
          <p:cNvPr id="165" name="CustomShape 43">
            <a:extLst>
              <a:ext uri="{FF2B5EF4-FFF2-40B4-BE49-F238E27FC236}">
                <a16:creationId xmlns:a16="http://schemas.microsoft.com/office/drawing/2014/main" id="{02D6F6A0-125E-A747-BC65-BAFA7DAD030F}"/>
              </a:ext>
            </a:extLst>
          </p:cNvPr>
          <p:cNvSpPr/>
          <p:nvPr/>
        </p:nvSpPr>
        <p:spPr>
          <a:xfrm>
            <a:off x="5510948" y="4555646"/>
            <a:ext cx="527040" cy="21024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Czech Republic</a:t>
            </a:r>
            <a:endParaRPr lang="it-IT" sz="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65DDC5EF-E052-41AB-9C24-62F3FD2C0AAF}" type="slidenum">
              <a:rPr lang="it-IT" sz="1400" b="0" strike="noStrike" spc="-1">
                <a:solidFill>
                  <a:srgbClr val="898D94"/>
                </a:solidFill>
                <a:latin typeface="Verdana"/>
                <a:ea typeface="Verdana"/>
              </a:rPr>
              <a:pPr algn="r">
                <a:lnSpc>
                  <a:spcPct val="100000"/>
                </a:lnSpc>
              </a:pPr>
              <a:t>21</a:t>
            </a:fld>
            <a:endParaRPr lang="it-IT" sz="1400" b="0" strike="noStrike" spc="-1">
              <a:latin typeface="Times New Roman"/>
            </a:endParaRPr>
          </a:p>
        </p:txBody>
      </p:sp>
      <p:sp>
        <p:nvSpPr>
          <p:cNvPr id="625"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626" name="CustomShape 4"/>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Organisational Chart</a:t>
            </a:r>
            <a:endParaRPr lang="it-IT" sz="3200" b="0" strike="noStrike" spc="-1">
              <a:latin typeface="Arial"/>
            </a:endParaRPr>
          </a:p>
        </p:txBody>
      </p:sp>
      <p:grpSp>
        <p:nvGrpSpPr>
          <p:cNvPr id="627" name="Group 5"/>
          <p:cNvGrpSpPr/>
          <p:nvPr/>
        </p:nvGrpSpPr>
        <p:grpSpPr>
          <a:xfrm>
            <a:off x="728232" y="1564633"/>
            <a:ext cx="7654680" cy="1487520"/>
            <a:chOff x="1618560" y="1735200"/>
            <a:chExt cx="7654680" cy="1487520"/>
          </a:xfrm>
        </p:grpSpPr>
        <p:sp>
          <p:nvSpPr>
            <p:cNvPr id="628" name="CustomShape 6"/>
            <p:cNvSpPr/>
            <p:nvPr/>
          </p:nvSpPr>
          <p:spPr>
            <a:xfrm>
              <a:off x="4841640" y="2302200"/>
              <a:ext cx="3877200" cy="259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29" name="CustomShape 7"/>
            <p:cNvSpPr/>
            <p:nvPr/>
          </p:nvSpPr>
          <p:spPr>
            <a:xfrm>
              <a:off x="4841640" y="2302200"/>
              <a:ext cx="2769480" cy="259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30" name="CustomShape 8"/>
            <p:cNvSpPr/>
            <p:nvPr/>
          </p:nvSpPr>
          <p:spPr>
            <a:xfrm>
              <a:off x="4841640" y="2302200"/>
              <a:ext cx="1661400" cy="259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31" name="CustomShape 9"/>
            <p:cNvSpPr/>
            <p:nvPr/>
          </p:nvSpPr>
          <p:spPr>
            <a:xfrm>
              <a:off x="4841640" y="2302200"/>
              <a:ext cx="553680" cy="259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32" name="CustomShape 10"/>
            <p:cNvSpPr/>
            <p:nvPr/>
          </p:nvSpPr>
          <p:spPr>
            <a:xfrm>
              <a:off x="4287960" y="2302200"/>
              <a:ext cx="553680" cy="259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33" name="CustomShape 11"/>
            <p:cNvSpPr/>
            <p:nvPr/>
          </p:nvSpPr>
          <p:spPr>
            <a:xfrm>
              <a:off x="3179880" y="2302200"/>
              <a:ext cx="1661400" cy="259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34" name="CustomShape 12"/>
            <p:cNvSpPr/>
            <p:nvPr/>
          </p:nvSpPr>
          <p:spPr>
            <a:xfrm>
              <a:off x="2071800" y="2302200"/>
              <a:ext cx="2769480" cy="259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36" name="CustomShape 14"/>
            <p:cNvSpPr/>
            <p:nvPr/>
          </p:nvSpPr>
          <p:spPr>
            <a:xfrm>
              <a:off x="4388400" y="173520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37" name="Group 15"/>
            <p:cNvGrpSpPr/>
            <p:nvPr/>
          </p:nvGrpSpPr>
          <p:grpSpPr>
            <a:xfrm>
              <a:off x="4489200" y="1829520"/>
              <a:ext cx="906120" cy="566640"/>
              <a:chOff x="4489200" y="1829520"/>
              <a:chExt cx="906120" cy="566640"/>
            </a:xfrm>
          </p:grpSpPr>
          <p:sp>
            <p:nvSpPr>
              <p:cNvPr id="638" name="CustomShape 16"/>
              <p:cNvSpPr/>
              <p:nvPr/>
            </p:nvSpPr>
            <p:spPr>
              <a:xfrm>
                <a:off x="4489200" y="182952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39" name="CustomShape 17"/>
              <p:cNvSpPr/>
              <p:nvPr/>
            </p:nvSpPr>
            <p:spPr>
              <a:xfrm>
                <a:off x="4506120" y="2007360"/>
                <a:ext cx="872280" cy="21024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Arabia &amp; Western Asia Zone Director</a:t>
                </a:r>
                <a:endParaRPr lang="it-IT" sz="600" b="0" strike="noStrike" spc="-1">
                  <a:latin typeface="Arial"/>
                </a:endParaRPr>
              </a:p>
            </p:txBody>
          </p:sp>
        </p:grpSp>
        <p:sp>
          <p:nvSpPr>
            <p:cNvPr id="644" name="CustomShape 22"/>
            <p:cNvSpPr/>
            <p:nvPr/>
          </p:nvSpPr>
          <p:spPr>
            <a:xfrm>
              <a:off x="161856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45" name="Group 23"/>
            <p:cNvGrpSpPr/>
            <p:nvPr/>
          </p:nvGrpSpPr>
          <p:grpSpPr>
            <a:xfrm>
              <a:off x="1719360" y="2656080"/>
              <a:ext cx="906120" cy="566640"/>
              <a:chOff x="1719360" y="2656080"/>
              <a:chExt cx="906120" cy="566640"/>
            </a:xfrm>
          </p:grpSpPr>
          <p:sp>
            <p:nvSpPr>
              <p:cNvPr id="646" name="CustomShape 24"/>
              <p:cNvSpPr/>
              <p:nvPr/>
            </p:nvSpPr>
            <p:spPr>
              <a:xfrm>
                <a:off x="171936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47" name="CustomShape 25"/>
              <p:cNvSpPr/>
              <p:nvPr/>
            </p:nvSpPr>
            <p:spPr>
              <a:xfrm>
                <a:off x="173628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Chinese Taipei</a:t>
                </a:r>
                <a:endParaRPr lang="it-IT" sz="600" b="0" strike="noStrike" spc="-1">
                  <a:latin typeface="Arial"/>
                </a:endParaRPr>
              </a:p>
            </p:txBody>
          </p:sp>
        </p:grpSp>
        <p:sp>
          <p:nvSpPr>
            <p:cNvPr id="648" name="CustomShape 26"/>
            <p:cNvSpPr/>
            <p:nvPr/>
          </p:nvSpPr>
          <p:spPr>
            <a:xfrm>
              <a:off x="272664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49" name="Group 27"/>
            <p:cNvGrpSpPr/>
            <p:nvPr/>
          </p:nvGrpSpPr>
          <p:grpSpPr>
            <a:xfrm>
              <a:off x="2827440" y="2656080"/>
              <a:ext cx="906120" cy="566640"/>
              <a:chOff x="2827440" y="2656080"/>
              <a:chExt cx="906120" cy="566640"/>
            </a:xfrm>
          </p:grpSpPr>
          <p:sp>
            <p:nvSpPr>
              <p:cNvPr id="650" name="CustomShape 28"/>
              <p:cNvSpPr/>
              <p:nvPr/>
            </p:nvSpPr>
            <p:spPr>
              <a:xfrm>
                <a:off x="282744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51" name="CustomShape 29"/>
              <p:cNvSpPr/>
              <p:nvPr/>
            </p:nvSpPr>
            <p:spPr>
              <a:xfrm>
                <a:off x="284436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Hong Kong</a:t>
                </a:r>
                <a:endParaRPr lang="it-IT" sz="600" b="0" strike="noStrike" spc="-1">
                  <a:latin typeface="Arial"/>
                </a:endParaRPr>
              </a:p>
            </p:txBody>
          </p:sp>
        </p:grpSp>
        <p:sp>
          <p:nvSpPr>
            <p:cNvPr id="652" name="CustomShape 30"/>
            <p:cNvSpPr/>
            <p:nvPr/>
          </p:nvSpPr>
          <p:spPr>
            <a:xfrm>
              <a:off x="383472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53" name="Group 31"/>
            <p:cNvGrpSpPr/>
            <p:nvPr/>
          </p:nvGrpSpPr>
          <p:grpSpPr>
            <a:xfrm>
              <a:off x="3935160" y="2656080"/>
              <a:ext cx="906120" cy="566640"/>
              <a:chOff x="3935160" y="2656080"/>
              <a:chExt cx="906120" cy="566640"/>
            </a:xfrm>
          </p:grpSpPr>
          <p:sp>
            <p:nvSpPr>
              <p:cNvPr id="654" name="CustomShape 32"/>
              <p:cNvSpPr/>
              <p:nvPr/>
            </p:nvSpPr>
            <p:spPr>
              <a:xfrm>
                <a:off x="393516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55" name="CustomShape 33"/>
              <p:cNvSpPr/>
              <p:nvPr/>
            </p:nvSpPr>
            <p:spPr>
              <a:xfrm>
                <a:off x="395208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India</a:t>
                </a:r>
                <a:endParaRPr lang="it-IT" sz="600" b="0" strike="noStrike" spc="-1">
                  <a:latin typeface="Arial"/>
                </a:endParaRPr>
              </a:p>
            </p:txBody>
          </p:sp>
        </p:grpSp>
        <p:sp>
          <p:nvSpPr>
            <p:cNvPr id="656" name="CustomShape 34"/>
            <p:cNvSpPr/>
            <p:nvPr/>
          </p:nvSpPr>
          <p:spPr>
            <a:xfrm>
              <a:off x="494244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57" name="Group 35"/>
            <p:cNvGrpSpPr/>
            <p:nvPr/>
          </p:nvGrpSpPr>
          <p:grpSpPr>
            <a:xfrm>
              <a:off x="5043240" y="2656080"/>
              <a:ext cx="906120" cy="566640"/>
              <a:chOff x="5043240" y="2656080"/>
              <a:chExt cx="906120" cy="566640"/>
            </a:xfrm>
          </p:grpSpPr>
          <p:sp>
            <p:nvSpPr>
              <p:cNvPr id="658" name="CustomShape 36"/>
              <p:cNvSpPr/>
              <p:nvPr/>
            </p:nvSpPr>
            <p:spPr>
              <a:xfrm>
                <a:off x="504324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59" name="CustomShape 37"/>
              <p:cNvSpPr/>
              <p:nvPr/>
            </p:nvSpPr>
            <p:spPr>
              <a:xfrm>
                <a:off x="506016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Korea</a:t>
                </a:r>
                <a:endParaRPr lang="it-IT" sz="600" b="0" strike="noStrike" spc="-1">
                  <a:latin typeface="Arial"/>
                </a:endParaRPr>
              </a:p>
            </p:txBody>
          </p:sp>
        </p:grpSp>
        <p:sp>
          <p:nvSpPr>
            <p:cNvPr id="660" name="CustomShape 38"/>
            <p:cNvSpPr/>
            <p:nvPr/>
          </p:nvSpPr>
          <p:spPr>
            <a:xfrm>
              <a:off x="605052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61" name="Group 39"/>
            <p:cNvGrpSpPr/>
            <p:nvPr/>
          </p:nvGrpSpPr>
          <p:grpSpPr>
            <a:xfrm>
              <a:off x="6151320" y="2656080"/>
              <a:ext cx="906120" cy="566640"/>
              <a:chOff x="6151320" y="2656080"/>
              <a:chExt cx="906120" cy="566640"/>
            </a:xfrm>
          </p:grpSpPr>
          <p:sp>
            <p:nvSpPr>
              <p:cNvPr id="662" name="CustomShape 40"/>
              <p:cNvSpPr/>
              <p:nvPr/>
            </p:nvSpPr>
            <p:spPr>
              <a:xfrm>
                <a:off x="615132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63" name="CustomShape 41"/>
              <p:cNvSpPr/>
              <p:nvPr/>
            </p:nvSpPr>
            <p:spPr>
              <a:xfrm>
                <a:off x="616788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Macau</a:t>
                </a:r>
                <a:endParaRPr lang="it-IT" sz="600" b="0" strike="noStrike" spc="-1">
                  <a:latin typeface="Arial"/>
                </a:endParaRPr>
              </a:p>
            </p:txBody>
          </p:sp>
        </p:grpSp>
        <p:sp>
          <p:nvSpPr>
            <p:cNvPr id="664" name="CustomShape 42"/>
            <p:cNvSpPr/>
            <p:nvPr/>
          </p:nvSpPr>
          <p:spPr>
            <a:xfrm>
              <a:off x="715824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65" name="Group 43"/>
            <p:cNvGrpSpPr/>
            <p:nvPr/>
          </p:nvGrpSpPr>
          <p:grpSpPr>
            <a:xfrm>
              <a:off x="7259040" y="2656080"/>
              <a:ext cx="906120" cy="566640"/>
              <a:chOff x="7259040" y="2656080"/>
              <a:chExt cx="906120" cy="566640"/>
            </a:xfrm>
          </p:grpSpPr>
          <p:sp>
            <p:nvSpPr>
              <p:cNvPr id="666" name="CustomShape 44"/>
              <p:cNvSpPr/>
              <p:nvPr/>
            </p:nvSpPr>
            <p:spPr>
              <a:xfrm>
                <a:off x="725904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67" name="CustomShape 45"/>
              <p:cNvSpPr/>
              <p:nvPr/>
            </p:nvSpPr>
            <p:spPr>
              <a:xfrm>
                <a:off x="727596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Qatar</a:t>
                </a:r>
                <a:endParaRPr lang="it-IT" sz="600" b="0" strike="noStrike" spc="-1">
                  <a:latin typeface="Arial"/>
                </a:endParaRPr>
              </a:p>
            </p:txBody>
          </p:sp>
        </p:grpSp>
        <p:sp>
          <p:nvSpPr>
            <p:cNvPr id="668" name="CustomShape 46"/>
            <p:cNvSpPr/>
            <p:nvPr/>
          </p:nvSpPr>
          <p:spPr>
            <a:xfrm>
              <a:off x="826632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69" name="Group 47"/>
            <p:cNvGrpSpPr/>
            <p:nvPr/>
          </p:nvGrpSpPr>
          <p:grpSpPr>
            <a:xfrm>
              <a:off x="8367120" y="2656080"/>
              <a:ext cx="906120" cy="566640"/>
              <a:chOff x="8367120" y="2656080"/>
              <a:chExt cx="906120" cy="566640"/>
            </a:xfrm>
          </p:grpSpPr>
          <p:sp>
            <p:nvSpPr>
              <p:cNvPr id="670" name="CustomShape 48"/>
              <p:cNvSpPr/>
              <p:nvPr/>
            </p:nvSpPr>
            <p:spPr>
              <a:xfrm>
                <a:off x="836712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71" name="CustomShape 49"/>
              <p:cNvSpPr/>
              <p:nvPr/>
            </p:nvSpPr>
            <p:spPr>
              <a:xfrm>
                <a:off x="838368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United Arab Emirates</a:t>
                </a:r>
                <a:endParaRPr lang="it-IT" sz="600" b="0" strike="noStrike" spc="-1">
                  <a:latin typeface="Arial"/>
                </a:endParaRPr>
              </a:p>
            </p:txBody>
          </p:sp>
        </p:grpSp>
      </p:grpSp>
      <p:grpSp>
        <p:nvGrpSpPr>
          <p:cNvPr id="672" name="Group 50"/>
          <p:cNvGrpSpPr/>
          <p:nvPr/>
        </p:nvGrpSpPr>
        <p:grpSpPr>
          <a:xfrm>
            <a:off x="510840" y="3459386"/>
            <a:ext cx="8741483" cy="1505374"/>
            <a:chOff x="510840" y="3717000"/>
            <a:chExt cx="9101879" cy="1332000"/>
          </a:xfrm>
        </p:grpSpPr>
        <p:sp>
          <p:nvSpPr>
            <p:cNvPr id="673" name="CustomShape 51"/>
            <p:cNvSpPr/>
            <p:nvPr/>
          </p:nvSpPr>
          <p:spPr>
            <a:xfrm>
              <a:off x="6897600" y="4224960"/>
              <a:ext cx="2715119"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74" name="CustomShape 52"/>
            <p:cNvSpPr/>
            <p:nvPr/>
          </p:nvSpPr>
          <p:spPr>
            <a:xfrm>
              <a:off x="6897600" y="4224960"/>
              <a:ext cx="1357200"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75" name="CustomShape 53"/>
            <p:cNvSpPr/>
            <p:nvPr/>
          </p:nvSpPr>
          <p:spPr>
            <a:xfrm>
              <a:off x="6897600" y="4224960"/>
              <a:ext cx="678600"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76" name="Line 54"/>
            <p:cNvSpPr/>
            <p:nvPr/>
          </p:nvSpPr>
          <p:spPr>
            <a:xfrm>
              <a:off x="6897600" y="4224600"/>
              <a:ext cx="0" cy="232560"/>
            </a:xfrm>
            <a:prstGeom prst="line">
              <a:avLst/>
            </a:prstGeom>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77" name="CustomShape 55"/>
            <p:cNvSpPr/>
            <p:nvPr/>
          </p:nvSpPr>
          <p:spPr>
            <a:xfrm>
              <a:off x="6219000" y="4224960"/>
              <a:ext cx="67860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78" name="CustomShape 56"/>
            <p:cNvSpPr/>
            <p:nvPr/>
          </p:nvSpPr>
          <p:spPr>
            <a:xfrm>
              <a:off x="5540040" y="4224960"/>
              <a:ext cx="135720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79" name="CustomShape 57"/>
            <p:cNvSpPr/>
            <p:nvPr/>
          </p:nvSpPr>
          <p:spPr>
            <a:xfrm>
              <a:off x="4861440" y="4224960"/>
              <a:ext cx="203616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80" name="CustomShape 58"/>
            <p:cNvSpPr/>
            <p:nvPr/>
          </p:nvSpPr>
          <p:spPr>
            <a:xfrm>
              <a:off x="2485440" y="4224960"/>
              <a:ext cx="1696680"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81" name="CustomShape 59"/>
            <p:cNvSpPr/>
            <p:nvPr/>
          </p:nvSpPr>
          <p:spPr>
            <a:xfrm>
              <a:off x="2485440" y="4224960"/>
              <a:ext cx="1017720"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82" name="CustomShape 60"/>
            <p:cNvSpPr/>
            <p:nvPr/>
          </p:nvSpPr>
          <p:spPr>
            <a:xfrm>
              <a:off x="2485440" y="4224960"/>
              <a:ext cx="339120"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83" name="CustomShape 61"/>
            <p:cNvSpPr/>
            <p:nvPr/>
          </p:nvSpPr>
          <p:spPr>
            <a:xfrm>
              <a:off x="2145960" y="4224960"/>
              <a:ext cx="33912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84" name="CustomShape 62"/>
            <p:cNvSpPr/>
            <p:nvPr/>
          </p:nvSpPr>
          <p:spPr>
            <a:xfrm>
              <a:off x="1467360" y="4224960"/>
              <a:ext cx="101772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85" name="CustomShape 63"/>
            <p:cNvSpPr/>
            <p:nvPr/>
          </p:nvSpPr>
          <p:spPr>
            <a:xfrm>
              <a:off x="788400" y="4224960"/>
              <a:ext cx="169668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86" name="CustomShape 64"/>
            <p:cNvSpPr/>
            <p:nvPr/>
          </p:nvSpPr>
          <p:spPr>
            <a:xfrm>
              <a:off x="2207880" y="3717000"/>
              <a:ext cx="69480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87" name="Group 65"/>
            <p:cNvGrpSpPr/>
            <p:nvPr/>
          </p:nvGrpSpPr>
          <p:grpSpPr>
            <a:xfrm>
              <a:off x="2269440" y="3801600"/>
              <a:ext cx="724680" cy="507240"/>
              <a:chOff x="2269440" y="3801600"/>
              <a:chExt cx="724680" cy="507240"/>
            </a:xfrm>
          </p:grpSpPr>
          <p:sp>
            <p:nvSpPr>
              <p:cNvPr id="688" name="CustomShape 66"/>
              <p:cNvSpPr/>
              <p:nvPr/>
            </p:nvSpPr>
            <p:spPr>
              <a:xfrm>
                <a:off x="2269440" y="3801600"/>
                <a:ext cx="72468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89" name="CustomShape 67"/>
              <p:cNvSpPr/>
              <p:nvPr/>
            </p:nvSpPr>
            <p:spPr>
              <a:xfrm>
                <a:off x="2313720" y="3949920"/>
                <a:ext cx="622800" cy="21024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Mediterranean Zone Director</a:t>
                </a:r>
                <a:endParaRPr lang="it-IT" sz="600" b="0" strike="noStrike" spc="-1">
                  <a:latin typeface="Arial"/>
                </a:endParaRPr>
              </a:p>
            </p:txBody>
          </p:sp>
        </p:grpSp>
        <p:sp>
          <p:nvSpPr>
            <p:cNvPr id="690" name="CustomShape 68"/>
            <p:cNvSpPr/>
            <p:nvPr/>
          </p:nvSpPr>
          <p:spPr>
            <a:xfrm>
              <a:off x="51084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91" name="Group 69"/>
            <p:cNvGrpSpPr/>
            <p:nvPr/>
          </p:nvGrpSpPr>
          <p:grpSpPr>
            <a:xfrm>
              <a:off x="572400" y="4541760"/>
              <a:ext cx="555120" cy="507240"/>
              <a:chOff x="572400" y="4541760"/>
              <a:chExt cx="555120" cy="507240"/>
            </a:xfrm>
          </p:grpSpPr>
          <p:sp>
            <p:nvSpPr>
              <p:cNvPr id="692" name="CustomShape 70"/>
              <p:cNvSpPr/>
              <p:nvPr/>
            </p:nvSpPr>
            <p:spPr>
              <a:xfrm>
                <a:off x="57240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93" name="CustomShape 71"/>
              <p:cNvSpPr/>
              <p:nvPr/>
            </p:nvSpPr>
            <p:spPr>
              <a:xfrm>
                <a:off x="58284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Hellas</a:t>
                </a:r>
                <a:endParaRPr lang="it-IT" sz="600" b="0" strike="noStrike" spc="-1">
                  <a:latin typeface="Arial"/>
                </a:endParaRPr>
              </a:p>
            </p:txBody>
          </p:sp>
        </p:grpSp>
        <p:sp>
          <p:nvSpPr>
            <p:cNvPr id="694" name="CustomShape 72"/>
            <p:cNvSpPr/>
            <p:nvPr/>
          </p:nvSpPr>
          <p:spPr>
            <a:xfrm>
              <a:off x="118944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95" name="Group 73"/>
            <p:cNvGrpSpPr/>
            <p:nvPr/>
          </p:nvGrpSpPr>
          <p:grpSpPr>
            <a:xfrm>
              <a:off x="1251360" y="4541760"/>
              <a:ext cx="555120" cy="507240"/>
              <a:chOff x="1251360" y="4541760"/>
              <a:chExt cx="555120" cy="507240"/>
            </a:xfrm>
          </p:grpSpPr>
          <p:sp>
            <p:nvSpPr>
              <p:cNvPr id="696" name="CustomShape 74"/>
              <p:cNvSpPr/>
              <p:nvPr/>
            </p:nvSpPr>
            <p:spPr>
              <a:xfrm>
                <a:off x="125136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97" name="CustomShape 75"/>
              <p:cNvSpPr/>
              <p:nvPr/>
            </p:nvSpPr>
            <p:spPr>
              <a:xfrm>
                <a:off x="126180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Israel</a:t>
                </a:r>
                <a:endParaRPr lang="it-IT" sz="600" b="0" strike="noStrike" spc="-1">
                  <a:latin typeface="Arial"/>
                </a:endParaRPr>
              </a:p>
            </p:txBody>
          </p:sp>
        </p:grpSp>
        <p:sp>
          <p:nvSpPr>
            <p:cNvPr id="698" name="CustomShape 76"/>
            <p:cNvSpPr/>
            <p:nvPr/>
          </p:nvSpPr>
          <p:spPr>
            <a:xfrm>
              <a:off x="186840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99" name="Group 77"/>
            <p:cNvGrpSpPr/>
            <p:nvPr/>
          </p:nvGrpSpPr>
          <p:grpSpPr>
            <a:xfrm>
              <a:off x="1929960" y="4541760"/>
              <a:ext cx="555120" cy="507240"/>
              <a:chOff x="1929960" y="4541760"/>
              <a:chExt cx="555120" cy="507240"/>
            </a:xfrm>
          </p:grpSpPr>
          <p:sp>
            <p:nvSpPr>
              <p:cNvPr id="700" name="CustomShape 78"/>
              <p:cNvSpPr/>
              <p:nvPr/>
            </p:nvSpPr>
            <p:spPr>
              <a:xfrm>
                <a:off x="192996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01" name="CustomShape 79"/>
              <p:cNvSpPr/>
              <p:nvPr/>
            </p:nvSpPr>
            <p:spPr>
              <a:xfrm>
                <a:off x="194040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Italy</a:t>
                </a:r>
                <a:endParaRPr lang="it-IT" sz="600" b="0" strike="noStrike" spc="-1">
                  <a:latin typeface="Arial"/>
                </a:endParaRPr>
              </a:p>
            </p:txBody>
          </p:sp>
        </p:grpSp>
        <p:sp>
          <p:nvSpPr>
            <p:cNvPr id="702" name="CustomShape 80"/>
            <p:cNvSpPr/>
            <p:nvPr/>
          </p:nvSpPr>
          <p:spPr>
            <a:xfrm>
              <a:off x="254736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703" name="Group 81"/>
            <p:cNvGrpSpPr/>
            <p:nvPr/>
          </p:nvGrpSpPr>
          <p:grpSpPr>
            <a:xfrm>
              <a:off x="2608920" y="4541760"/>
              <a:ext cx="555120" cy="507240"/>
              <a:chOff x="2608920" y="4541760"/>
              <a:chExt cx="555120" cy="507240"/>
            </a:xfrm>
          </p:grpSpPr>
          <p:sp>
            <p:nvSpPr>
              <p:cNvPr id="704" name="CustomShape 82"/>
              <p:cNvSpPr/>
              <p:nvPr/>
            </p:nvSpPr>
            <p:spPr>
              <a:xfrm>
                <a:off x="260892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05" name="CustomShape 83"/>
              <p:cNvSpPr/>
              <p:nvPr/>
            </p:nvSpPr>
            <p:spPr>
              <a:xfrm>
                <a:off x="261936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Portugal</a:t>
                </a:r>
                <a:endParaRPr lang="it-IT" sz="600" b="0" strike="noStrike" spc="-1">
                  <a:latin typeface="Arial"/>
                </a:endParaRPr>
              </a:p>
            </p:txBody>
          </p:sp>
        </p:grpSp>
        <p:sp>
          <p:nvSpPr>
            <p:cNvPr id="706" name="CustomShape 84"/>
            <p:cNvSpPr/>
            <p:nvPr/>
          </p:nvSpPr>
          <p:spPr>
            <a:xfrm>
              <a:off x="322596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707" name="Group 85"/>
            <p:cNvGrpSpPr/>
            <p:nvPr/>
          </p:nvGrpSpPr>
          <p:grpSpPr>
            <a:xfrm>
              <a:off x="3287880" y="4541760"/>
              <a:ext cx="555120" cy="507240"/>
              <a:chOff x="3287880" y="4541760"/>
              <a:chExt cx="555120" cy="507240"/>
            </a:xfrm>
          </p:grpSpPr>
          <p:sp>
            <p:nvSpPr>
              <p:cNvPr id="708" name="CustomShape 86"/>
              <p:cNvSpPr/>
              <p:nvPr/>
            </p:nvSpPr>
            <p:spPr>
              <a:xfrm>
                <a:off x="328788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09" name="CustomShape 87"/>
              <p:cNvSpPr/>
              <p:nvPr/>
            </p:nvSpPr>
            <p:spPr>
              <a:xfrm>
                <a:off x="329796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Spain</a:t>
                </a:r>
                <a:endParaRPr lang="it-IT" sz="600" b="0" strike="noStrike" spc="-1">
                  <a:latin typeface="Arial"/>
                </a:endParaRPr>
              </a:p>
            </p:txBody>
          </p:sp>
        </p:grpSp>
        <p:sp>
          <p:nvSpPr>
            <p:cNvPr id="710" name="CustomShape 88"/>
            <p:cNvSpPr/>
            <p:nvPr/>
          </p:nvSpPr>
          <p:spPr>
            <a:xfrm>
              <a:off x="390492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711" name="Group 89"/>
            <p:cNvGrpSpPr/>
            <p:nvPr/>
          </p:nvGrpSpPr>
          <p:grpSpPr>
            <a:xfrm>
              <a:off x="3966480" y="4541760"/>
              <a:ext cx="555120" cy="507240"/>
              <a:chOff x="3966480" y="4541760"/>
              <a:chExt cx="555120" cy="507240"/>
            </a:xfrm>
          </p:grpSpPr>
          <p:sp>
            <p:nvSpPr>
              <p:cNvPr id="712" name="CustomShape 90"/>
              <p:cNvSpPr/>
              <p:nvPr/>
            </p:nvSpPr>
            <p:spPr>
              <a:xfrm>
                <a:off x="396648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13" name="CustomShape 91"/>
              <p:cNvSpPr/>
              <p:nvPr/>
            </p:nvSpPr>
            <p:spPr>
              <a:xfrm>
                <a:off x="397692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Turkey</a:t>
                </a:r>
                <a:endParaRPr lang="it-IT" sz="600" b="0" strike="noStrike" spc="-1">
                  <a:latin typeface="Arial"/>
                </a:endParaRPr>
              </a:p>
            </p:txBody>
          </p:sp>
        </p:grpSp>
        <p:sp>
          <p:nvSpPr>
            <p:cNvPr id="714" name="CustomShape 92"/>
            <p:cNvSpPr/>
            <p:nvPr/>
          </p:nvSpPr>
          <p:spPr>
            <a:xfrm>
              <a:off x="6620040" y="3717000"/>
              <a:ext cx="75060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715" name="Group 93"/>
            <p:cNvGrpSpPr/>
            <p:nvPr/>
          </p:nvGrpSpPr>
          <p:grpSpPr>
            <a:xfrm>
              <a:off x="6681600" y="3801600"/>
              <a:ext cx="791280" cy="507240"/>
              <a:chOff x="6681600" y="3801600"/>
              <a:chExt cx="791280" cy="507240"/>
            </a:xfrm>
          </p:grpSpPr>
          <p:sp>
            <p:nvSpPr>
              <p:cNvPr id="716" name="CustomShape 94"/>
              <p:cNvSpPr/>
              <p:nvPr/>
            </p:nvSpPr>
            <p:spPr>
              <a:xfrm>
                <a:off x="6681600" y="3801600"/>
                <a:ext cx="79128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17" name="CustomShape 95"/>
              <p:cNvSpPr/>
              <p:nvPr/>
            </p:nvSpPr>
            <p:spPr>
              <a:xfrm>
                <a:off x="6811200" y="3908880"/>
                <a:ext cx="58968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Southeast Asia &amp; Oceania Zone Director</a:t>
                </a:r>
                <a:endParaRPr lang="it-IT" sz="600" b="0" strike="noStrike" spc="-1">
                  <a:latin typeface="Arial"/>
                </a:endParaRPr>
              </a:p>
            </p:txBody>
          </p:sp>
        </p:grpSp>
        <p:sp>
          <p:nvSpPr>
            <p:cNvPr id="718" name="CustomShape 96"/>
            <p:cNvSpPr/>
            <p:nvPr/>
          </p:nvSpPr>
          <p:spPr>
            <a:xfrm>
              <a:off x="458352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719" name="Group 97"/>
            <p:cNvGrpSpPr/>
            <p:nvPr/>
          </p:nvGrpSpPr>
          <p:grpSpPr>
            <a:xfrm>
              <a:off x="4645440" y="4541760"/>
              <a:ext cx="555120" cy="507240"/>
              <a:chOff x="4645440" y="4541760"/>
              <a:chExt cx="555120" cy="507240"/>
            </a:xfrm>
          </p:grpSpPr>
          <p:sp>
            <p:nvSpPr>
              <p:cNvPr id="720" name="CustomShape 98"/>
              <p:cNvSpPr/>
              <p:nvPr/>
            </p:nvSpPr>
            <p:spPr>
              <a:xfrm>
                <a:off x="464544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21" name="CustomShape 99"/>
              <p:cNvSpPr/>
              <p:nvPr/>
            </p:nvSpPr>
            <p:spPr>
              <a:xfrm>
                <a:off x="465552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Australia</a:t>
                </a:r>
                <a:endParaRPr lang="it-IT" sz="600" b="0" strike="noStrike" spc="-1">
                  <a:latin typeface="Arial"/>
                </a:endParaRPr>
              </a:p>
            </p:txBody>
          </p:sp>
        </p:grpSp>
        <p:sp>
          <p:nvSpPr>
            <p:cNvPr id="722" name="CustomShape 100"/>
            <p:cNvSpPr/>
            <p:nvPr/>
          </p:nvSpPr>
          <p:spPr>
            <a:xfrm>
              <a:off x="526248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723" name="Group 101"/>
            <p:cNvGrpSpPr/>
            <p:nvPr/>
          </p:nvGrpSpPr>
          <p:grpSpPr>
            <a:xfrm>
              <a:off x="5324040" y="4541760"/>
              <a:ext cx="555120" cy="507240"/>
              <a:chOff x="5324040" y="4541760"/>
              <a:chExt cx="555120" cy="507240"/>
            </a:xfrm>
          </p:grpSpPr>
          <p:sp>
            <p:nvSpPr>
              <p:cNvPr id="724" name="CustomShape 102"/>
              <p:cNvSpPr/>
              <p:nvPr/>
            </p:nvSpPr>
            <p:spPr>
              <a:xfrm>
                <a:off x="532404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25" name="CustomShape 103"/>
              <p:cNvSpPr/>
              <p:nvPr/>
            </p:nvSpPr>
            <p:spPr>
              <a:xfrm>
                <a:off x="533448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INDONESIA</a:t>
                </a:r>
                <a:endParaRPr lang="it-IT" sz="600" b="0" strike="noStrike" spc="-1" dirty="0">
                  <a:latin typeface="Arial"/>
                </a:endParaRPr>
              </a:p>
            </p:txBody>
          </p:sp>
        </p:grpSp>
        <p:sp>
          <p:nvSpPr>
            <p:cNvPr id="726" name="CustomShape 104"/>
            <p:cNvSpPr/>
            <p:nvPr/>
          </p:nvSpPr>
          <p:spPr>
            <a:xfrm>
              <a:off x="594108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28" name="CustomShape 106"/>
            <p:cNvSpPr/>
            <p:nvPr/>
          </p:nvSpPr>
          <p:spPr>
            <a:xfrm>
              <a:off x="6002999"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30" name="CustomShape 108"/>
            <p:cNvSpPr/>
            <p:nvPr/>
          </p:nvSpPr>
          <p:spPr>
            <a:xfrm>
              <a:off x="662004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32" name="CustomShape 110"/>
            <p:cNvSpPr/>
            <p:nvPr/>
          </p:nvSpPr>
          <p:spPr>
            <a:xfrm>
              <a:off x="668160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34" name="CustomShape 112"/>
            <p:cNvSpPr/>
            <p:nvPr/>
          </p:nvSpPr>
          <p:spPr>
            <a:xfrm>
              <a:off x="729864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36" name="CustomShape 114"/>
            <p:cNvSpPr/>
            <p:nvPr/>
          </p:nvSpPr>
          <p:spPr>
            <a:xfrm>
              <a:off x="736056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38" name="CustomShape 116"/>
            <p:cNvSpPr/>
            <p:nvPr/>
          </p:nvSpPr>
          <p:spPr>
            <a:xfrm>
              <a:off x="797760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40" name="CustomShape 118"/>
            <p:cNvSpPr/>
            <p:nvPr/>
          </p:nvSpPr>
          <p:spPr>
            <a:xfrm>
              <a:off x="803916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42" name="CustomShape 120"/>
            <p:cNvSpPr/>
            <p:nvPr/>
          </p:nvSpPr>
          <p:spPr>
            <a:xfrm>
              <a:off x="865656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44" name="CustomShape 122"/>
            <p:cNvSpPr/>
            <p:nvPr/>
          </p:nvSpPr>
          <p:spPr>
            <a:xfrm>
              <a:off x="871812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sp>
        <p:nvSpPr>
          <p:cNvPr id="746" name="CustomShape 124"/>
          <p:cNvSpPr/>
          <p:nvPr/>
        </p:nvSpPr>
        <p:spPr>
          <a:xfrm>
            <a:off x="381960" y="885600"/>
            <a:ext cx="8724240" cy="366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800" b="0" strike="noStrike" spc="-1">
                <a:solidFill>
                  <a:srgbClr val="15324D"/>
                </a:solidFill>
                <a:latin typeface="Verdana"/>
                <a:ea typeface="Verdana"/>
              </a:rPr>
              <a:t>Les Clefs d’Or Zones, continued </a:t>
            </a:r>
            <a:endParaRPr lang="it-IT" sz="1800" b="0" strike="noStrike" spc="-1">
              <a:latin typeface="Arial"/>
            </a:endParaRPr>
          </a:p>
        </p:txBody>
      </p:sp>
      <p:sp>
        <p:nvSpPr>
          <p:cNvPr id="122" name="CustomShape 1">
            <a:extLst>
              <a:ext uri="{FF2B5EF4-FFF2-40B4-BE49-F238E27FC236}">
                <a16:creationId xmlns:a16="http://schemas.microsoft.com/office/drawing/2014/main" id="{1109CF15-F235-954F-AB26-BA6C6C560B63}"/>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23" name="Picture 4">
            <a:extLst>
              <a:ext uri="{FF2B5EF4-FFF2-40B4-BE49-F238E27FC236}">
                <a16:creationId xmlns:a16="http://schemas.microsoft.com/office/drawing/2014/main" id="{6F7F5CD8-8F7D-204A-B321-1840543272D4}"/>
              </a:ext>
            </a:extLst>
          </p:cNvPr>
          <p:cNvPicPr/>
          <p:nvPr/>
        </p:nvPicPr>
        <p:blipFill>
          <a:blip r:embed="rId2"/>
          <a:stretch/>
        </p:blipFill>
        <p:spPr>
          <a:xfrm>
            <a:off x="200520" y="6320880"/>
            <a:ext cx="1800000" cy="420120"/>
          </a:xfrm>
          <a:prstGeom prst="rect">
            <a:avLst/>
          </a:prstGeom>
          <a:ln w="12600">
            <a:noFill/>
          </a:ln>
        </p:spPr>
      </p:pic>
      <p:cxnSp>
        <p:nvCxnSpPr>
          <p:cNvPr id="124" name="Straight Connector 123">
            <a:extLst>
              <a:ext uri="{FF2B5EF4-FFF2-40B4-BE49-F238E27FC236}">
                <a16:creationId xmlns:a16="http://schemas.microsoft.com/office/drawing/2014/main" id="{CB119D0A-6510-2942-AC01-CF5919650E3F}"/>
              </a:ext>
            </a:extLst>
          </p:cNvPr>
          <p:cNvCxnSpPr>
            <a:cxnSpLocks/>
          </p:cNvCxnSpPr>
          <p:nvPr/>
        </p:nvCxnSpPr>
        <p:spPr>
          <a:xfrm>
            <a:off x="8615585" y="4197706"/>
            <a:ext cx="0" cy="11105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6" name="CustomShape 120">
            <a:extLst>
              <a:ext uri="{FF2B5EF4-FFF2-40B4-BE49-F238E27FC236}">
                <a16:creationId xmlns:a16="http://schemas.microsoft.com/office/drawing/2014/main" id="{45051F2D-DFBA-0141-B4B7-4AB5B65D6531}"/>
              </a:ext>
            </a:extLst>
          </p:cNvPr>
          <p:cNvSpPr/>
          <p:nvPr/>
        </p:nvSpPr>
        <p:spPr>
          <a:xfrm>
            <a:off x="8985778" y="4292927"/>
            <a:ext cx="533140" cy="573263"/>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27" name="CustomShape 122">
            <a:extLst>
              <a:ext uri="{FF2B5EF4-FFF2-40B4-BE49-F238E27FC236}">
                <a16:creationId xmlns:a16="http://schemas.microsoft.com/office/drawing/2014/main" id="{3F895411-56DF-5045-B3CD-45FE22111887}"/>
              </a:ext>
            </a:extLst>
          </p:cNvPr>
          <p:cNvSpPr/>
          <p:nvPr/>
        </p:nvSpPr>
        <p:spPr>
          <a:xfrm>
            <a:off x="9046003" y="4391497"/>
            <a:ext cx="533140" cy="573263"/>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28" name="CustomShape 123">
            <a:extLst>
              <a:ext uri="{FF2B5EF4-FFF2-40B4-BE49-F238E27FC236}">
                <a16:creationId xmlns:a16="http://schemas.microsoft.com/office/drawing/2014/main" id="{7C596AE9-5C37-5D41-9136-1FF65BDBC8A6}"/>
              </a:ext>
            </a:extLst>
          </p:cNvPr>
          <p:cNvSpPr/>
          <p:nvPr/>
        </p:nvSpPr>
        <p:spPr>
          <a:xfrm>
            <a:off x="9065323" y="4605503"/>
            <a:ext cx="513087"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err="1">
                <a:solidFill>
                  <a:srgbClr val="000000"/>
                </a:solidFill>
                <a:latin typeface="Calibri"/>
                <a:ea typeface="Calibri"/>
              </a:rPr>
              <a:t>Thailand</a:t>
            </a:r>
            <a:endParaRPr lang="it-IT" sz="600" b="0" strike="noStrike" spc="-1" dirty="0">
              <a:latin typeface="Arial"/>
            </a:endParaRPr>
          </a:p>
        </p:txBody>
      </p:sp>
      <p:sp>
        <p:nvSpPr>
          <p:cNvPr id="129" name="CustomShape 119">
            <a:extLst>
              <a:ext uri="{FF2B5EF4-FFF2-40B4-BE49-F238E27FC236}">
                <a16:creationId xmlns:a16="http://schemas.microsoft.com/office/drawing/2014/main" id="{70012A2F-31F2-1C4A-8B93-C5552AB5CAE9}"/>
              </a:ext>
            </a:extLst>
          </p:cNvPr>
          <p:cNvSpPr/>
          <p:nvPr/>
        </p:nvSpPr>
        <p:spPr>
          <a:xfrm>
            <a:off x="8403172" y="4599315"/>
            <a:ext cx="513087"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Singapore</a:t>
            </a:r>
            <a:endParaRPr lang="it-IT" sz="600" b="0" strike="noStrike" spc="-1" dirty="0">
              <a:latin typeface="Arial"/>
            </a:endParaRPr>
          </a:p>
        </p:txBody>
      </p:sp>
      <p:sp>
        <p:nvSpPr>
          <p:cNvPr id="130" name="CustomShape 115">
            <a:extLst>
              <a:ext uri="{FF2B5EF4-FFF2-40B4-BE49-F238E27FC236}">
                <a16:creationId xmlns:a16="http://schemas.microsoft.com/office/drawing/2014/main" id="{1811EC9A-B85A-464C-B424-BD9C1106E990}"/>
              </a:ext>
            </a:extLst>
          </p:cNvPr>
          <p:cNvSpPr/>
          <p:nvPr/>
        </p:nvSpPr>
        <p:spPr>
          <a:xfrm>
            <a:off x="7751096" y="4599314"/>
            <a:ext cx="513087"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Philippines</a:t>
            </a:r>
            <a:endParaRPr lang="it-IT" sz="600" b="0" strike="noStrike" spc="-1" dirty="0">
              <a:latin typeface="Arial"/>
            </a:endParaRPr>
          </a:p>
        </p:txBody>
      </p:sp>
      <p:sp>
        <p:nvSpPr>
          <p:cNvPr id="131" name="CustomShape 111">
            <a:extLst>
              <a:ext uri="{FF2B5EF4-FFF2-40B4-BE49-F238E27FC236}">
                <a16:creationId xmlns:a16="http://schemas.microsoft.com/office/drawing/2014/main" id="{83F74449-9CDE-9D4B-ADEA-F4CEB565B444}"/>
              </a:ext>
            </a:extLst>
          </p:cNvPr>
          <p:cNvSpPr/>
          <p:nvPr/>
        </p:nvSpPr>
        <p:spPr>
          <a:xfrm>
            <a:off x="7119448" y="4599314"/>
            <a:ext cx="513087"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New Zealand</a:t>
            </a:r>
            <a:endParaRPr lang="it-IT" sz="600" b="0" strike="noStrike" spc="-1" dirty="0">
              <a:latin typeface="Arial"/>
            </a:endParaRPr>
          </a:p>
        </p:txBody>
      </p:sp>
      <p:sp>
        <p:nvSpPr>
          <p:cNvPr id="132" name="CustomShape 107">
            <a:extLst>
              <a:ext uri="{FF2B5EF4-FFF2-40B4-BE49-F238E27FC236}">
                <a16:creationId xmlns:a16="http://schemas.microsoft.com/office/drawing/2014/main" id="{5CEAD0FA-A50F-4846-80CC-34F18901A783}"/>
              </a:ext>
            </a:extLst>
          </p:cNvPr>
          <p:cNvSpPr/>
          <p:nvPr/>
        </p:nvSpPr>
        <p:spPr>
          <a:xfrm>
            <a:off x="6448834" y="4610467"/>
            <a:ext cx="513086"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err="1">
                <a:solidFill>
                  <a:srgbClr val="000000"/>
                </a:solidFill>
                <a:latin typeface="Calibri"/>
                <a:ea typeface="Calibri"/>
              </a:rPr>
              <a:t>Malaysia</a:t>
            </a:r>
            <a:endParaRPr lang="it-IT" sz="600" b="0" strike="noStrike" spc="-1" dirty="0">
              <a:latin typeface="Arial"/>
            </a:endParaRPr>
          </a:p>
        </p:txBody>
      </p:sp>
      <p:sp>
        <p:nvSpPr>
          <p:cNvPr id="133" name="CustomShape 103">
            <a:extLst>
              <a:ext uri="{FF2B5EF4-FFF2-40B4-BE49-F238E27FC236}">
                <a16:creationId xmlns:a16="http://schemas.microsoft.com/office/drawing/2014/main" id="{ED5308AC-3B4B-434D-8DA7-7C1DAEFA383F}"/>
              </a:ext>
            </a:extLst>
          </p:cNvPr>
          <p:cNvSpPr/>
          <p:nvPr/>
        </p:nvSpPr>
        <p:spPr>
          <a:xfrm>
            <a:off x="5787595" y="4605707"/>
            <a:ext cx="513087"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Japan</a:t>
            </a:r>
            <a:endParaRPr lang="it-IT" sz="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121BB061-878A-4D18-BF0C-D93C9686B2F0}" type="slidenum">
              <a:rPr lang="it-IT" sz="1400" b="0" strike="noStrike" spc="-1">
                <a:solidFill>
                  <a:srgbClr val="898D94"/>
                </a:solidFill>
                <a:latin typeface="Verdana"/>
                <a:ea typeface="Verdana"/>
              </a:rPr>
              <a:pPr algn="r">
                <a:lnSpc>
                  <a:spcPct val="100000"/>
                </a:lnSpc>
              </a:pPr>
              <a:t>22</a:t>
            </a:fld>
            <a:endParaRPr lang="it-IT" sz="1400" b="0" strike="noStrike" spc="-1">
              <a:latin typeface="Times New Roman"/>
            </a:endParaRPr>
          </a:p>
        </p:txBody>
      </p:sp>
      <p:sp>
        <p:nvSpPr>
          <p:cNvPr id="750"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751" name="CustomShape 4"/>
          <p:cNvSpPr/>
          <p:nvPr/>
        </p:nvSpPr>
        <p:spPr>
          <a:xfrm>
            <a:off x="96840" y="2196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How Les Clefs d’Or Works</a:t>
            </a:r>
            <a:endParaRPr lang="it-IT" sz="3200" b="0" strike="noStrike" spc="-1">
              <a:latin typeface="Arial"/>
            </a:endParaRPr>
          </a:p>
        </p:txBody>
      </p:sp>
      <p:sp>
        <p:nvSpPr>
          <p:cNvPr id="752" name="CustomShape 5"/>
          <p:cNvSpPr/>
          <p:nvPr/>
        </p:nvSpPr>
        <p:spPr>
          <a:xfrm>
            <a:off x="776520" y="1412640"/>
            <a:ext cx="8724240" cy="39855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600" b="0" strike="noStrike" spc="-1" dirty="0">
                <a:solidFill>
                  <a:srgbClr val="15324D"/>
                </a:solidFill>
                <a:latin typeface="Verdana"/>
                <a:ea typeface="Verdana"/>
              </a:rPr>
              <a:t>Les Clefs d’Or is structured so that the members have the final authority.  Members ratify all recommendations at the Extended Annual General Assembly.</a:t>
            </a:r>
            <a:endParaRPr lang="en-GB" sz="1600" b="0" strike="noStrike" spc="-1" dirty="0">
              <a:latin typeface="Arial"/>
            </a:endParaRPr>
          </a:p>
          <a:p>
            <a:pPr>
              <a:lnSpc>
                <a:spcPct val="100000"/>
              </a:lnSpc>
            </a:pPr>
            <a:endParaRPr lang="en-GB" sz="1600" b="0" strike="noStrike" spc="-1" dirty="0">
              <a:latin typeface="Arial"/>
            </a:endParaRPr>
          </a:p>
          <a:p>
            <a:pPr>
              <a:lnSpc>
                <a:spcPct val="100000"/>
              </a:lnSpc>
            </a:pPr>
            <a:r>
              <a:rPr lang="en-GB" sz="1600" b="0" strike="noStrike" spc="-1" dirty="0">
                <a:solidFill>
                  <a:srgbClr val="15324D"/>
                </a:solidFill>
                <a:latin typeface="Verdana"/>
                <a:ea typeface="Verdana"/>
              </a:rPr>
              <a:t>The General Assembly (Presidents of each section) is elected to represent the membership.  Each of the 44 sections gets one vote at the meeting.  Votes are taken on all recommendations made by the Executive Committee.</a:t>
            </a:r>
            <a:endParaRPr lang="en-GB" sz="1600" b="0" strike="noStrike" spc="-1" dirty="0">
              <a:latin typeface="Arial"/>
            </a:endParaRPr>
          </a:p>
          <a:p>
            <a:pPr>
              <a:lnSpc>
                <a:spcPct val="100000"/>
              </a:lnSpc>
            </a:pPr>
            <a:endParaRPr lang="en-GB" sz="1600" b="0" strike="noStrike" spc="-1" dirty="0">
              <a:latin typeface="Arial"/>
            </a:endParaRPr>
          </a:p>
          <a:p>
            <a:pPr>
              <a:lnSpc>
                <a:spcPct val="100000"/>
              </a:lnSpc>
            </a:pPr>
            <a:r>
              <a:rPr lang="en-GB" sz="1600" b="0" strike="noStrike" spc="-1" dirty="0">
                <a:solidFill>
                  <a:srgbClr val="15324D"/>
                </a:solidFill>
                <a:latin typeface="Verdana"/>
                <a:ea typeface="Verdana"/>
              </a:rPr>
              <a:t>Zone Directors advise the Executive Committee on the operations of the Sections within their Zones. </a:t>
            </a:r>
            <a:endParaRPr lang="en-GB" sz="1600" b="0" strike="noStrike" spc="-1" dirty="0">
              <a:latin typeface="Arial"/>
            </a:endParaRPr>
          </a:p>
          <a:p>
            <a:pPr>
              <a:lnSpc>
                <a:spcPct val="100000"/>
              </a:lnSpc>
            </a:pPr>
            <a:endParaRPr lang="en-GB" sz="1600" b="0" strike="noStrike" spc="-1" dirty="0">
              <a:latin typeface="Arial"/>
            </a:endParaRPr>
          </a:p>
          <a:p>
            <a:pPr>
              <a:lnSpc>
                <a:spcPct val="100000"/>
              </a:lnSpc>
            </a:pPr>
            <a:r>
              <a:rPr lang="en-GB" sz="1600" b="0" strike="noStrike" spc="-1" dirty="0">
                <a:solidFill>
                  <a:srgbClr val="15324D"/>
                </a:solidFill>
                <a:latin typeface="Verdana"/>
                <a:ea typeface="Verdana"/>
              </a:rPr>
              <a:t>The Executive Committee is elected to manage and run the association in accordance with our constitution. </a:t>
            </a:r>
            <a:endParaRPr lang="en-GB" sz="1600" b="0" strike="noStrike" spc="-1" dirty="0">
              <a:latin typeface="Arial"/>
            </a:endParaRPr>
          </a:p>
          <a:p>
            <a:pPr>
              <a:lnSpc>
                <a:spcPct val="100000"/>
              </a:lnSpc>
            </a:pPr>
            <a:endParaRPr lang="en-GB" sz="1600" b="0" strike="noStrike" spc="-1" dirty="0">
              <a:latin typeface="Arial"/>
            </a:endParaRPr>
          </a:p>
          <a:p>
            <a:pPr>
              <a:lnSpc>
                <a:spcPct val="100000"/>
              </a:lnSpc>
            </a:pPr>
            <a:r>
              <a:rPr lang="en-GB" sz="1600" b="0" strike="noStrike" spc="-1" dirty="0">
                <a:solidFill>
                  <a:srgbClr val="15324D"/>
                </a:solidFill>
                <a:latin typeface="Verdana"/>
                <a:ea typeface="Verdana"/>
              </a:rPr>
              <a:t>The Sages (Ex-Presidents of the Association) act as trusted advisors to all levels of the association.  They advise all levels of the association.</a:t>
            </a:r>
            <a:endParaRPr lang="en-GB" sz="1600" b="0" strike="noStrike" spc="-1" dirty="0">
              <a:latin typeface="Arial"/>
            </a:endParaRPr>
          </a:p>
        </p:txBody>
      </p:sp>
      <p:pic>
        <p:nvPicPr>
          <p:cNvPr id="753" name="image41.png"/>
          <p:cNvPicPr/>
          <p:nvPr/>
        </p:nvPicPr>
        <p:blipFill>
          <a:blip r:embed="rId2"/>
          <a:stretch/>
        </p:blipFill>
        <p:spPr>
          <a:xfrm>
            <a:off x="261000" y="1524704"/>
            <a:ext cx="417240" cy="395640"/>
          </a:xfrm>
          <a:prstGeom prst="rect">
            <a:avLst/>
          </a:prstGeom>
          <a:ln w="12600">
            <a:noFill/>
          </a:ln>
        </p:spPr>
      </p:pic>
      <p:pic>
        <p:nvPicPr>
          <p:cNvPr id="754" name="image41.png"/>
          <p:cNvPicPr/>
          <p:nvPr/>
        </p:nvPicPr>
        <p:blipFill>
          <a:blip r:embed="rId2"/>
          <a:stretch/>
        </p:blipFill>
        <p:spPr>
          <a:xfrm>
            <a:off x="261000" y="4667287"/>
            <a:ext cx="417240" cy="395640"/>
          </a:xfrm>
          <a:prstGeom prst="rect">
            <a:avLst/>
          </a:prstGeom>
          <a:ln w="12600">
            <a:noFill/>
          </a:ln>
        </p:spPr>
      </p:pic>
      <p:pic>
        <p:nvPicPr>
          <p:cNvPr id="755" name="image41.png"/>
          <p:cNvPicPr/>
          <p:nvPr/>
        </p:nvPicPr>
        <p:blipFill>
          <a:blip r:embed="rId2"/>
          <a:stretch/>
        </p:blipFill>
        <p:spPr>
          <a:xfrm>
            <a:off x="261000" y="3950959"/>
            <a:ext cx="417240" cy="395640"/>
          </a:xfrm>
          <a:prstGeom prst="rect">
            <a:avLst/>
          </a:prstGeom>
          <a:ln w="12600">
            <a:noFill/>
          </a:ln>
        </p:spPr>
      </p:pic>
      <p:pic>
        <p:nvPicPr>
          <p:cNvPr id="756" name="image41.png"/>
          <p:cNvPicPr/>
          <p:nvPr/>
        </p:nvPicPr>
        <p:blipFill>
          <a:blip r:embed="rId2"/>
          <a:stretch/>
        </p:blipFill>
        <p:spPr>
          <a:xfrm>
            <a:off x="261000" y="3223900"/>
            <a:ext cx="417240" cy="395640"/>
          </a:xfrm>
          <a:prstGeom prst="rect">
            <a:avLst/>
          </a:prstGeom>
          <a:ln w="12600">
            <a:noFill/>
          </a:ln>
        </p:spPr>
      </p:pic>
      <p:pic>
        <p:nvPicPr>
          <p:cNvPr id="757" name="image41.png"/>
          <p:cNvPicPr/>
          <p:nvPr/>
        </p:nvPicPr>
        <p:blipFill>
          <a:blip r:embed="rId2"/>
          <a:stretch/>
        </p:blipFill>
        <p:spPr>
          <a:xfrm>
            <a:off x="261000" y="2221560"/>
            <a:ext cx="417240" cy="395640"/>
          </a:xfrm>
          <a:prstGeom prst="rect">
            <a:avLst/>
          </a:prstGeom>
          <a:ln w="12600">
            <a:noFill/>
          </a:ln>
        </p:spPr>
      </p:pic>
      <p:sp>
        <p:nvSpPr>
          <p:cNvPr id="13" name="CustomShape 1">
            <a:extLst>
              <a:ext uri="{FF2B5EF4-FFF2-40B4-BE49-F238E27FC236}">
                <a16:creationId xmlns:a16="http://schemas.microsoft.com/office/drawing/2014/main" id="{D33FB124-BBDC-A24F-976E-6CAD0E59CBC7}"/>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4" name="Picture 4">
            <a:extLst>
              <a:ext uri="{FF2B5EF4-FFF2-40B4-BE49-F238E27FC236}">
                <a16:creationId xmlns:a16="http://schemas.microsoft.com/office/drawing/2014/main" id="{864FF831-B1BC-544D-8511-3A3449B66AF2}"/>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8" name="Group 1"/>
          <p:cNvGrpSpPr/>
          <p:nvPr/>
        </p:nvGrpSpPr>
        <p:grpSpPr>
          <a:xfrm>
            <a:off x="3556620" y="1564592"/>
            <a:ext cx="2736000" cy="6338880"/>
            <a:chOff x="3584880" y="1556640"/>
            <a:chExt cx="2736000" cy="6338880"/>
          </a:xfrm>
        </p:grpSpPr>
        <p:sp>
          <p:nvSpPr>
            <p:cNvPr id="759" name="CustomShape 2"/>
            <p:cNvSpPr/>
            <p:nvPr/>
          </p:nvSpPr>
          <p:spPr>
            <a:xfrm>
              <a:off x="3584880" y="1556640"/>
              <a:ext cx="2736000" cy="388800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dirty="0"/>
            </a:p>
          </p:txBody>
        </p:sp>
        <p:sp>
          <p:nvSpPr>
            <p:cNvPr id="760" name="CustomShape 3"/>
            <p:cNvSpPr/>
            <p:nvPr/>
          </p:nvSpPr>
          <p:spPr>
            <a:xfrm>
              <a:off x="3584880" y="1556640"/>
              <a:ext cx="2736000" cy="63388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grpSp>
        <p:nvGrpSpPr>
          <p:cNvPr id="761" name="Group 4"/>
          <p:cNvGrpSpPr/>
          <p:nvPr/>
        </p:nvGrpSpPr>
        <p:grpSpPr>
          <a:xfrm>
            <a:off x="416760" y="1564592"/>
            <a:ext cx="2690640" cy="3888000"/>
            <a:chOff x="389880" y="1556640"/>
            <a:chExt cx="2690640" cy="3888000"/>
          </a:xfrm>
        </p:grpSpPr>
        <p:sp>
          <p:nvSpPr>
            <p:cNvPr id="762" name="CustomShape 5"/>
            <p:cNvSpPr/>
            <p:nvPr/>
          </p:nvSpPr>
          <p:spPr>
            <a:xfrm>
              <a:off x="389880" y="1556640"/>
              <a:ext cx="2690640" cy="388800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763" name="CustomShape 6"/>
            <p:cNvSpPr/>
            <p:nvPr/>
          </p:nvSpPr>
          <p:spPr>
            <a:xfrm>
              <a:off x="389880" y="1556640"/>
              <a:ext cx="2690640" cy="37548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200" b="0" strike="noStrike" spc="-1" dirty="0">
                <a:latin typeface="Arial"/>
              </a:endParaRPr>
            </a:p>
          </p:txBody>
        </p:sp>
      </p:grpSp>
      <p:sp>
        <p:nvSpPr>
          <p:cNvPr id="766" name="TextShape 8"/>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BCE20633-5736-4E38-9793-4A6A3CEA0521}" type="slidenum">
              <a:rPr lang="it-IT" sz="1400" b="0" strike="noStrike" spc="-1">
                <a:solidFill>
                  <a:srgbClr val="898D94"/>
                </a:solidFill>
                <a:latin typeface="Verdana"/>
                <a:ea typeface="Verdana"/>
              </a:rPr>
              <a:pPr algn="r">
                <a:lnSpc>
                  <a:spcPct val="100000"/>
                </a:lnSpc>
              </a:pPr>
              <a:t>23</a:t>
            </a:fld>
            <a:endParaRPr lang="it-IT" sz="1400" b="0" strike="noStrike" spc="-1">
              <a:latin typeface="Times New Roman"/>
            </a:endParaRPr>
          </a:p>
        </p:txBody>
      </p:sp>
      <p:sp>
        <p:nvSpPr>
          <p:cNvPr id="767" name="CustomShape 9"/>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768" name="CustomShape 10"/>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Leadership Team</a:t>
            </a:r>
            <a:endParaRPr lang="it-IT" sz="3200" b="0" strike="noStrike" spc="-1">
              <a:latin typeface="Arial"/>
            </a:endParaRPr>
          </a:p>
        </p:txBody>
      </p:sp>
      <p:sp>
        <p:nvSpPr>
          <p:cNvPr id="769" name="CustomShape 11"/>
          <p:cNvSpPr/>
          <p:nvPr/>
        </p:nvSpPr>
        <p:spPr>
          <a:xfrm>
            <a:off x="381960" y="832680"/>
            <a:ext cx="8724240" cy="4575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2400" b="0" i="1" strike="noStrike" spc="-1" dirty="0">
                <a:solidFill>
                  <a:srgbClr val="15324D"/>
                </a:solidFill>
                <a:latin typeface="Verdana"/>
                <a:ea typeface="Verdana"/>
              </a:rPr>
              <a:t>Les Clefs d’Or 2023-2025 Executive Committee</a:t>
            </a:r>
            <a:endParaRPr lang="it-IT" sz="2400" b="0" strike="noStrike" spc="-1" dirty="0">
              <a:latin typeface="Arial"/>
            </a:endParaRPr>
          </a:p>
        </p:txBody>
      </p:sp>
      <p:grpSp>
        <p:nvGrpSpPr>
          <p:cNvPr id="770" name="Group 12"/>
          <p:cNvGrpSpPr/>
          <p:nvPr/>
        </p:nvGrpSpPr>
        <p:grpSpPr>
          <a:xfrm>
            <a:off x="6691926" y="1570892"/>
            <a:ext cx="2736000" cy="6326280"/>
            <a:chOff x="6753240" y="1556640"/>
            <a:chExt cx="2736000" cy="6326280"/>
          </a:xfrm>
        </p:grpSpPr>
        <p:sp>
          <p:nvSpPr>
            <p:cNvPr id="771" name="CustomShape 13"/>
            <p:cNvSpPr/>
            <p:nvPr/>
          </p:nvSpPr>
          <p:spPr>
            <a:xfrm>
              <a:off x="6753240" y="1556640"/>
              <a:ext cx="2735640" cy="388800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772" name="CustomShape 14"/>
            <p:cNvSpPr/>
            <p:nvPr/>
          </p:nvSpPr>
          <p:spPr>
            <a:xfrm>
              <a:off x="6753240" y="1556640"/>
              <a:ext cx="27360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sp>
        <p:nvSpPr>
          <p:cNvPr id="22" name="Rectangle 21"/>
          <p:cNvSpPr/>
          <p:nvPr/>
        </p:nvSpPr>
        <p:spPr>
          <a:xfrm rot="10800000" flipV="1">
            <a:off x="6691927" y="4252263"/>
            <a:ext cx="2735638" cy="1200329"/>
          </a:xfrm>
          <a:prstGeom prst="rect">
            <a:avLst/>
          </a:prstGeom>
        </p:spPr>
        <p:txBody>
          <a:bodyPr wrap="square">
            <a:spAutoFit/>
          </a:bodyPr>
          <a:lstStyle/>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Dominique Guidetti</a:t>
            </a:r>
            <a:b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President’s Representative</a:t>
            </a:r>
          </a:p>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 in Paris</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p>
          <a:p>
            <a:pPr algn="ctr">
              <a:lnSpc>
                <a:spcPct val="100000"/>
              </a:lnSpc>
            </a:pP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Park Hyatt Palace Vendome</a:t>
            </a:r>
          </a:p>
          <a:p>
            <a:pPr algn="ctr">
              <a:lnSpc>
                <a:spcPct val="100000"/>
              </a:lnSpc>
            </a:pP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Paris</a:t>
            </a:r>
          </a:p>
        </p:txBody>
      </p:sp>
      <p:sp>
        <p:nvSpPr>
          <p:cNvPr id="2" name="Rectangle 1"/>
          <p:cNvSpPr/>
          <p:nvPr/>
        </p:nvSpPr>
        <p:spPr>
          <a:xfrm>
            <a:off x="412326" y="4246070"/>
            <a:ext cx="2690640" cy="1200329"/>
          </a:xfrm>
          <a:prstGeom prst="rect">
            <a:avLst/>
          </a:prstGeom>
        </p:spPr>
        <p:txBody>
          <a:bodyPr wrap="square">
            <a:spAutoFit/>
          </a:bodyPr>
          <a:lstStyle/>
          <a:p>
            <a:pPr algn="ctr">
              <a:lnSpc>
                <a:spcPct val="100000"/>
              </a:lnSpc>
            </a:pP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Randy Santos</a:t>
            </a:r>
          </a:p>
          <a:p>
            <a:pPr algn="ctr">
              <a:lnSpc>
                <a:spcPct val="100000"/>
              </a:lnSpc>
            </a:pP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Past</a:t>
            </a: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 </a:t>
            </a: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President</a:t>
            </a: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endPar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Fairmont</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Doha</a:t>
            </a:r>
          </a:p>
        </p:txBody>
      </p:sp>
      <p:sp>
        <p:nvSpPr>
          <p:cNvPr id="3" name="Rectangle 2">
            <a:extLst>
              <a:ext uri="{FF2B5EF4-FFF2-40B4-BE49-F238E27FC236}">
                <a16:creationId xmlns:a16="http://schemas.microsoft.com/office/drawing/2014/main" id="{B6A81864-85BD-B746-93E5-72270EBF5C56}"/>
              </a:ext>
            </a:extLst>
          </p:cNvPr>
          <p:cNvSpPr/>
          <p:nvPr/>
        </p:nvSpPr>
        <p:spPr>
          <a:xfrm>
            <a:off x="3551826" y="4252263"/>
            <a:ext cx="2736360" cy="1200329"/>
          </a:xfrm>
          <a:prstGeom prst="rect">
            <a:avLst/>
          </a:prstGeom>
        </p:spPr>
        <p:txBody>
          <a:bodyPr wrap="square">
            <a:spAutoFit/>
          </a:bodyPr>
          <a:lstStyle/>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James Ridenour</a:t>
            </a:r>
            <a:b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President</a:t>
            </a:r>
            <a:endPar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1 Hotel &amp; Residences</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Melbourne</a:t>
            </a:r>
          </a:p>
        </p:txBody>
      </p:sp>
      <p:sp>
        <p:nvSpPr>
          <p:cNvPr id="30" name="CustomShape 1">
            <a:extLst>
              <a:ext uri="{FF2B5EF4-FFF2-40B4-BE49-F238E27FC236}">
                <a16:creationId xmlns:a16="http://schemas.microsoft.com/office/drawing/2014/main" id="{BEC60A0B-1BEA-A24B-B09C-7466B67B4B15}"/>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31" name="Picture 4">
            <a:extLst>
              <a:ext uri="{FF2B5EF4-FFF2-40B4-BE49-F238E27FC236}">
                <a16:creationId xmlns:a16="http://schemas.microsoft.com/office/drawing/2014/main" id="{3B521440-0F7D-044B-93AF-C56F1A38AA47}"/>
              </a:ext>
            </a:extLst>
          </p:cNvPr>
          <p:cNvPicPr/>
          <p:nvPr/>
        </p:nvPicPr>
        <p:blipFill>
          <a:blip r:embed="rId2"/>
          <a:stretch/>
        </p:blipFill>
        <p:spPr>
          <a:xfrm>
            <a:off x="200520" y="6320880"/>
            <a:ext cx="1800000" cy="420120"/>
          </a:xfrm>
          <a:prstGeom prst="rect">
            <a:avLst/>
          </a:prstGeom>
          <a:ln w="12600">
            <a:noFill/>
          </a:ln>
        </p:spPr>
      </p:pic>
      <p:pic>
        <p:nvPicPr>
          <p:cNvPr id="8" name="Picture 7" descr="A person in a suit and tie&#10;&#10;Description automatically generated with medium confidence">
            <a:extLst>
              <a:ext uri="{FF2B5EF4-FFF2-40B4-BE49-F238E27FC236}">
                <a16:creationId xmlns:a16="http://schemas.microsoft.com/office/drawing/2014/main" id="{6D8A0C1A-CF44-F19F-6D85-533AE71DF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46" y="1734926"/>
            <a:ext cx="2340000" cy="2340000"/>
          </a:xfrm>
          <a:prstGeom prst="rect">
            <a:avLst/>
          </a:prstGeom>
        </p:spPr>
      </p:pic>
      <p:pic>
        <p:nvPicPr>
          <p:cNvPr id="4" name="Picture 3">
            <a:extLst>
              <a:ext uri="{FF2B5EF4-FFF2-40B4-BE49-F238E27FC236}">
                <a16:creationId xmlns:a16="http://schemas.microsoft.com/office/drawing/2014/main" id="{7B799559-D52A-F84B-8835-2A36F6844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8560" y="1730103"/>
            <a:ext cx="2340000" cy="2340000"/>
          </a:xfrm>
          <a:prstGeom prst="rect">
            <a:avLst/>
          </a:prstGeom>
        </p:spPr>
      </p:pic>
      <p:pic>
        <p:nvPicPr>
          <p:cNvPr id="6" name="Picture 5">
            <a:extLst>
              <a:ext uri="{FF2B5EF4-FFF2-40B4-BE49-F238E27FC236}">
                <a16:creationId xmlns:a16="http://schemas.microsoft.com/office/drawing/2014/main" id="{64B8B700-6159-EF4D-085D-064091F0C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9910" y="1736497"/>
            <a:ext cx="2333606" cy="23336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9"/>
          <p:cNvGrpSpPr/>
          <p:nvPr/>
        </p:nvGrpSpPr>
        <p:grpSpPr>
          <a:xfrm>
            <a:off x="495600" y="1548435"/>
            <a:ext cx="2584800" cy="6326280"/>
            <a:chOff x="3592080" y="1484640"/>
            <a:chExt cx="2584800" cy="6326280"/>
          </a:xfrm>
        </p:grpSpPr>
        <p:sp>
          <p:nvSpPr>
            <p:cNvPr id="24" name="CustomShape 10"/>
            <p:cNvSpPr/>
            <p:nvPr/>
          </p:nvSpPr>
          <p:spPr>
            <a:xfrm>
              <a:off x="3592080" y="1484640"/>
              <a:ext cx="2584800" cy="388584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dirty="0"/>
            </a:p>
          </p:txBody>
        </p:sp>
        <p:sp>
          <p:nvSpPr>
            <p:cNvPr id="25" name="CustomShape 11"/>
            <p:cNvSpPr/>
            <p:nvPr/>
          </p:nvSpPr>
          <p:spPr>
            <a:xfrm>
              <a:off x="3592080" y="1484640"/>
              <a:ext cx="25848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sp>
        <p:nvSpPr>
          <p:cNvPr id="781" name="TextShape 5"/>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40F16B3F-A4A9-4A51-90DA-2ACF893E7E49}" type="slidenum">
              <a:rPr lang="it-IT" sz="1400" b="0" strike="noStrike" spc="-1">
                <a:solidFill>
                  <a:srgbClr val="898D94"/>
                </a:solidFill>
                <a:latin typeface="Verdana"/>
                <a:ea typeface="Verdana"/>
              </a:rPr>
              <a:pPr algn="r">
                <a:lnSpc>
                  <a:spcPct val="100000"/>
                </a:lnSpc>
              </a:pPr>
              <a:t>24</a:t>
            </a:fld>
            <a:endParaRPr lang="it-IT" sz="1400" b="0" strike="noStrike" spc="-1">
              <a:latin typeface="Times New Roman"/>
            </a:endParaRPr>
          </a:p>
        </p:txBody>
      </p:sp>
      <p:sp>
        <p:nvSpPr>
          <p:cNvPr id="782" name="CustomShape 6"/>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783" name="CustomShape 7"/>
          <p:cNvSpPr/>
          <p:nvPr/>
        </p:nvSpPr>
        <p:spPr>
          <a:xfrm>
            <a:off x="9684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Leadership Team</a:t>
            </a:r>
            <a:endParaRPr lang="it-IT" sz="3200" b="0" strike="noStrike" spc="-1">
              <a:latin typeface="Arial"/>
            </a:endParaRPr>
          </a:p>
        </p:txBody>
      </p:sp>
      <p:grpSp>
        <p:nvGrpSpPr>
          <p:cNvPr id="785" name="Group 9"/>
          <p:cNvGrpSpPr/>
          <p:nvPr/>
        </p:nvGrpSpPr>
        <p:grpSpPr>
          <a:xfrm>
            <a:off x="3668220" y="1548435"/>
            <a:ext cx="2584800" cy="6326280"/>
            <a:chOff x="3592080" y="1484640"/>
            <a:chExt cx="2584800" cy="6326280"/>
          </a:xfrm>
        </p:grpSpPr>
        <p:sp>
          <p:nvSpPr>
            <p:cNvPr id="786" name="CustomShape 10"/>
            <p:cNvSpPr/>
            <p:nvPr/>
          </p:nvSpPr>
          <p:spPr>
            <a:xfrm>
              <a:off x="3592080" y="1484640"/>
              <a:ext cx="2584800" cy="388584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787" name="CustomShape 11"/>
            <p:cNvSpPr/>
            <p:nvPr/>
          </p:nvSpPr>
          <p:spPr>
            <a:xfrm>
              <a:off x="3592080" y="1484640"/>
              <a:ext cx="25848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grpSp>
        <p:nvGrpSpPr>
          <p:cNvPr id="788" name="Group 12"/>
          <p:cNvGrpSpPr/>
          <p:nvPr/>
        </p:nvGrpSpPr>
        <p:grpSpPr>
          <a:xfrm>
            <a:off x="6789180" y="1548435"/>
            <a:ext cx="3035580" cy="6326280"/>
            <a:chOff x="6789240" y="1484640"/>
            <a:chExt cx="2448000" cy="6326280"/>
          </a:xfrm>
        </p:grpSpPr>
        <p:sp>
          <p:nvSpPr>
            <p:cNvPr id="789" name="CustomShape 13"/>
            <p:cNvSpPr/>
            <p:nvPr/>
          </p:nvSpPr>
          <p:spPr>
            <a:xfrm>
              <a:off x="6789241" y="1484640"/>
              <a:ext cx="2158907" cy="388800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790" name="CustomShape 14"/>
            <p:cNvSpPr/>
            <p:nvPr/>
          </p:nvSpPr>
          <p:spPr>
            <a:xfrm>
              <a:off x="6789240" y="1484640"/>
              <a:ext cx="24480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sp>
        <p:nvSpPr>
          <p:cNvPr id="2" name="Rectangle 1"/>
          <p:cNvSpPr/>
          <p:nvPr/>
        </p:nvSpPr>
        <p:spPr>
          <a:xfrm>
            <a:off x="487911" y="4233946"/>
            <a:ext cx="2570826" cy="1200329"/>
          </a:xfrm>
          <a:prstGeom prst="rect">
            <a:avLst/>
          </a:prstGeom>
        </p:spPr>
        <p:txBody>
          <a:bodyPr wrap="square">
            <a:spAutoFit/>
          </a:bodyPr>
          <a:lstStyle/>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Brian Mackenzie</a:t>
            </a:r>
            <a:b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1st Vice </a:t>
            </a: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President</a:t>
            </a:r>
            <a:endPar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Chief Concierge</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NH Collection Barbizon Palace</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 Amsterdam</a:t>
            </a:r>
            <a:endPar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668220" y="4233953"/>
            <a:ext cx="2584800" cy="1200329"/>
          </a:xfrm>
          <a:prstGeom prst="rect">
            <a:avLst/>
          </a:prstGeom>
        </p:spPr>
        <p:txBody>
          <a:bodyPr wrap="square">
            <a:spAutoFit/>
          </a:bodyPr>
          <a:lstStyle/>
          <a:p>
            <a:pPr algn="ct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Robert Marks</a:t>
            </a:r>
            <a:b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2nd </a:t>
            </a: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Vice President</a:t>
            </a:r>
          </a:p>
          <a:p>
            <a:pPr algn="ctr">
              <a:lnSpc>
                <a:spcPct val="100000"/>
              </a:lnSpc>
            </a:pP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Chief Concierge</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Omni Hotel</a:t>
            </a:r>
          </a:p>
          <a:p>
            <a:pPr algn="ctr">
              <a:lnSpc>
                <a:spcPct val="100000"/>
              </a:lnSpc>
            </a:pP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San Diego</a:t>
            </a:r>
          </a:p>
        </p:txBody>
      </p:sp>
      <p:sp>
        <p:nvSpPr>
          <p:cNvPr id="22" name="Rectangle 21"/>
          <p:cNvSpPr/>
          <p:nvPr/>
        </p:nvSpPr>
        <p:spPr>
          <a:xfrm rot="10800000" flipV="1">
            <a:off x="6783210" y="4233946"/>
            <a:ext cx="2621220" cy="1200329"/>
          </a:xfrm>
          <a:prstGeom prst="rect">
            <a:avLst/>
          </a:prstGeom>
        </p:spPr>
        <p:txBody>
          <a:bodyPr wrap="square">
            <a:spAutoFit/>
          </a:bodyPr>
          <a:lstStyle/>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Renata Cury Farha</a:t>
            </a:r>
          </a:p>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3rd Vice President</a:t>
            </a:r>
          </a:p>
          <a:p>
            <a:pPr algn="ctr">
              <a:lnSpc>
                <a:spcPct val="100000"/>
              </a:lnSpc>
            </a:pP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Chief Concierge</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Intercontinental</a:t>
            </a:r>
          </a:p>
          <a:p>
            <a:pPr algn="ctr">
              <a:lnSpc>
                <a:spcPct val="100000"/>
              </a:lnSpc>
            </a:pP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Sao Paulo</a:t>
            </a:r>
          </a:p>
        </p:txBody>
      </p:sp>
      <p:pic>
        <p:nvPicPr>
          <p:cNvPr id="9" name="Picture 8">
            <a:extLst>
              <a:ext uri="{FF2B5EF4-FFF2-40B4-BE49-F238E27FC236}">
                <a16:creationId xmlns:a16="http://schemas.microsoft.com/office/drawing/2014/main" id="{4EB9FC1A-1628-FE42-BCF5-F1CF59EB1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00" y="1711786"/>
            <a:ext cx="2340000" cy="2340000"/>
          </a:xfrm>
          <a:prstGeom prst="rect">
            <a:avLst/>
          </a:prstGeom>
        </p:spPr>
      </p:pic>
      <p:sp>
        <p:nvSpPr>
          <p:cNvPr id="31" name="CustomShape 1">
            <a:extLst>
              <a:ext uri="{FF2B5EF4-FFF2-40B4-BE49-F238E27FC236}">
                <a16:creationId xmlns:a16="http://schemas.microsoft.com/office/drawing/2014/main" id="{1851B124-A77B-8348-A49C-7F766D98006E}"/>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32" name="Picture 4">
            <a:extLst>
              <a:ext uri="{FF2B5EF4-FFF2-40B4-BE49-F238E27FC236}">
                <a16:creationId xmlns:a16="http://schemas.microsoft.com/office/drawing/2014/main" id="{B39F6DE1-6244-3B45-B32F-A1B30C7A159E}"/>
              </a:ext>
            </a:extLst>
          </p:cNvPr>
          <p:cNvPicPr/>
          <p:nvPr/>
        </p:nvPicPr>
        <p:blipFill>
          <a:blip r:embed="rId3"/>
          <a:stretch/>
        </p:blipFill>
        <p:spPr>
          <a:xfrm>
            <a:off x="200520" y="6320880"/>
            <a:ext cx="1800000" cy="420120"/>
          </a:xfrm>
          <a:prstGeom prst="rect">
            <a:avLst/>
          </a:prstGeom>
          <a:ln w="12600">
            <a:noFill/>
          </a:ln>
        </p:spPr>
      </p:pic>
      <p:pic>
        <p:nvPicPr>
          <p:cNvPr id="8" name="Picture 7" descr="A person in a suit and tie&#10;&#10;Description automatically generated with medium confidence">
            <a:extLst>
              <a:ext uri="{FF2B5EF4-FFF2-40B4-BE49-F238E27FC236}">
                <a16:creationId xmlns:a16="http://schemas.microsoft.com/office/drawing/2014/main" id="{FD4234C4-C5B9-2295-48E3-C0A228A1C1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620" y="1711786"/>
            <a:ext cx="2340000" cy="2340000"/>
          </a:xfrm>
          <a:prstGeom prst="rect">
            <a:avLst/>
          </a:prstGeom>
        </p:spPr>
      </p:pic>
      <p:sp>
        <p:nvSpPr>
          <p:cNvPr id="6" name="CustomShape 11">
            <a:extLst>
              <a:ext uri="{FF2B5EF4-FFF2-40B4-BE49-F238E27FC236}">
                <a16:creationId xmlns:a16="http://schemas.microsoft.com/office/drawing/2014/main" id="{126D5FB7-E3D7-C041-09A1-FE75F8009FFB}"/>
              </a:ext>
            </a:extLst>
          </p:cNvPr>
          <p:cNvSpPr/>
          <p:nvPr/>
        </p:nvSpPr>
        <p:spPr>
          <a:xfrm>
            <a:off x="381960" y="832680"/>
            <a:ext cx="8724240" cy="4575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2400" b="0" i="1" strike="noStrike" spc="-1" dirty="0">
                <a:solidFill>
                  <a:srgbClr val="15324D"/>
                </a:solidFill>
                <a:latin typeface="Verdana"/>
                <a:ea typeface="Verdana"/>
              </a:rPr>
              <a:t>Les Clefs d’Or 2023-2025 Executive Committee</a:t>
            </a:r>
            <a:endParaRPr lang="it-IT" sz="2400" b="0" strike="noStrike" spc="-1" dirty="0">
              <a:latin typeface="Arial"/>
            </a:endParaRPr>
          </a:p>
        </p:txBody>
      </p:sp>
      <p:pic>
        <p:nvPicPr>
          <p:cNvPr id="7" name="Picture 6">
            <a:extLst>
              <a:ext uri="{FF2B5EF4-FFF2-40B4-BE49-F238E27FC236}">
                <a16:creationId xmlns:a16="http://schemas.microsoft.com/office/drawing/2014/main" id="{27BDFA5D-3C56-9287-DA15-E9E6ABC5F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5852" y="1711786"/>
            <a:ext cx="2332148" cy="234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TextShape 2"/>
          <p:cNvSpPr txBox="1"/>
          <p:nvPr/>
        </p:nvSpPr>
        <p:spPr>
          <a:xfrm>
            <a:off x="9161381" y="6394103"/>
            <a:ext cx="345600" cy="322920"/>
          </a:xfrm>
          <a:prstGeom prst="rect">
            <a:avLst/>
          </a:prstGeom>
          <a:noFill/>
          <a:ln w="12600">
            <a:noFill/>
          </a:ln>
        </p:spPr>
        <p:txBody>
          <a:bodyPr lIns="53640" tIns="53640" rIns="53640" bIns="53640" anchor="ctr"/>
          <a:lstStyle/>
          <a:p>
            <a:pPr algn="r">
              <a:lnSpc>
                <a:spcPct val="100000"/>
              </a:lnSpc>
            </a:pPr>
            <a:fld id="{B340BCB9-7B76-4C11-BC8C-7E053FEF5EE4}" type="slidenum">
              <a:rPr lang="it-IT" sz="1400" b="0" strike="noStrike" spc="-1">
                <a:solidFill>
                  <a:srgbClr val="898D94"/>
                </a:solidFill>
                <a:latin typeface="Verdana"/>
                <a:ea typeface="Verdana"/>
              </a:rPr>
              <a:pPr algn="r">
                <a:lnSpc>
                  <a:spcPct val="100000"/>
                </a:lnSpc>
              </a:pPr>
              <a:t>25</a:t>
            </a:fld>
            <a:endParaRPr lang="it-IT" sz="1400" b="0" strike="noStrike" spc="-1" dirty="0">
              <a:latin typeface="Times New Roman"/>
            </a:endParaRPr>
          </a:p>
        </p:txBody>
      </p:sp>
      <p:sp>
        <p:nvSpPr>
          <p:cNvPr id="797" name="CustomShape 3"/>
          <p:cNvSpPr/>
          <p:nvPr/>
        </p:nvSpPr>
        <p:spPr>
          <a:xfrm>
            <a:off x="-16819" y="19938"/>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798" name="CustomShape 4"/>
          <p:cNvSpPr/>
          <p:nvPr/>
        </p:nvSpPr>
        <p:spPr>
          <a:xfrm>
            <a:off x="139781" y="64218"/>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Leadership Team</a:t>
            </a:r>
            <a:endParaRPr lang="it-IT" sz="3200" b="0" strike="noStrike" spc="-1">
              <a:latin typeface="Arial"/>
            </a:endParaRPr>
          </a:p>
        </p:txBody>
      </p:sp>
      <p:grpSp>
        <p:nvGrpSpPr>
          <p:cNvPr id="26" name="Group 6"/>
          <p:cNvGrpSpPr/>
          <p:nvPr/>
        </p:nvGrpSpPr>
        <p:grpSpPr>
          <a:xfrm>
            <a:off x="14064852" y="6261422"/>
            <a:ext cx="140189" cy="2519626"/>
            <a:chOff x="560520" y="1556640"/>
            <a:chExt cx="2735820" cy="6014520"/>
          </a:xfrm>
        </p:grpSpPr>
        <p:sp>
          <p:nvSpPr>
            <p:cNvPr id="27" name="CustomShape 7"/>
            <p:cNvSpPr/>
            <p:nvPr/>
          </p:nvSpPr>
          <p:spPr>
            <a:xfrm>
              <a:off x="704700" y="1556640"/>
              <a:ext cx="2591640" cy="352311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28" name="CustomShape 8"/>
            <p:cNvSpPr/>
            <p:nvPr/>
          </p:nvSpPr>
          <p:spPr>
            <a:xfrm>
              <a:off x="560520" y="1556640"/>
              <a:ext cx="2592000" cy="60145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grpSp>
        <p:nvGrpSpPr>
          <p:cNvPr id="34" name="Group 9">
            <a:extLst>
              <a:ext uri="{FF2B5EF4-FFF2-40B4-BE49-F238E27FC236}">
                <a16:creationId xmlns:a16="http://schemas.microsoft.com/office/drawing/2014/main" id="{E398F308-5E29-544C-BA0D-C81CFFC7F372}"/>
              </a:ext>
            </a:extLst>
          </p:cNvPr>
          <p:cNvGrpSpPr/>
          <p:nvPr/>
        </p:nvGrpSpPr>
        <p:grpSpPr>
          <a:xfrm>
            <a:off x="495600" y="1548435"/>
            <a:ext cx="2584800" cy="6326280"/>
            <a:chOff x="3592080" y="1484640"/>
            <a:chExt cx="2584800" cy="6326280"/>
          </a:xfrm>
        </p:grpSpPr>
        <p:sp>
          <p:nvSpPr>
            <p:cNvPr id="35" name="CustomShape 10">
              <a:extLst>
                <a:ext uri="{FF2B5EF4-FFF2-40B4-BE49-F238E27FC236}">
                  <a16:creationId xmlns:a16="http://schemas.microsoft.com/office/drawing/2014/main" id="{067AEAD8-97F6-8447-9442-553D10CACAB1}"/>
                </a:ext>
              </a:extLst>
            </p:cNvPr>
            <p:cNvSpPr/>
            <p:nvPr/>
          </p:nvSpPr>
          <p:spPr>
            <a:xfrm>
              <a:off x="3592080" y="1484640"/>
              <a:ext cx="2584800" cy="388584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dirty="0"/>
            </a:p>
          </p:txBody>
        </p:sp>
        <p:sp>
          <p:nvSpPr>
            <p:cNvPr id="36" name="CustomShape 11">
              <a:extLst>
                <a:ext uri="{FF2B5EF4-FFF2-40B4-BE49-F238E27FC236}">
                  <a16:creationId xmlns:a16="http://schemas.microsoft.com/office/drawing/2014/main" id="{BF5394C3-86D9-9249-BDCB-DF945EDDC772}"/>
                </a:ext>
              </a:extLst>
            </p:cNvPr>
            <p:cNvSpPr/>
            <p:nvPr/>
          </p:nvSpPr>
          <p:spPr>
            <a:xfrm>
              <a:off x="3592080" y="1484640"/>
              <a:ext cx="25848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grpSp>
        <p:nvGrpSpPr>
          <p:cNvPr id="37" name="Group 9">
            <a:extLst>
              <a:ext uri="{FF2B5EF4-FFF2-40B4-BE49-F238E27FC236}">
                <a16:creationId xmlns:a16="http://schemas.microsoft.com/office/drawing/2014/main" id="{6B6C0109-996E-D149-859C-661B8A7B8122}"/>
              </a:ext>
            </a:extLst>
          </p:cNvPr>
          <p:cNvGrpSpPr/>
          <p:nvPr/>
        </p:nvGrpSpPr>
        <p:grpSpPr>
          <a:xfrm>
            <a:off x="3668220" y="1548435"/>
            <a:ext cx="2584800" cy="6326280"/>
            <a:chOff x="3592080" y="1484640"/>
            <a:chExt cx="2584800" cy="6326280"/>
          </a:xfrm>
        </p:grpSpPr>
        <p:sp>
          <p:nvSpPr>
            <p:cNvPr id="38" name="CustomShape 10">
              <a:extLst>
                <a:ext uri="{FF2B5EF4-FFF2-40B4-BE49-F238E27FC236}">
                  <a16:creationId xmlns:a16="http://schemas.microsoft.com/office/drawing/2014/main" id="{3E96727F-2269-1C48-8336-147C16682B5E}"/>
                </a:ext>
              </a:extLst>
            </p:cNvPr>
            <p:cNvSpPr/>
            <p:nvPr/>
          </p:nvSpPr>
          <p:spPr>
            <a:xfrm>
              <a:off x="3592080" y="1484640"/>
              <a:ext cx="2584800" cy="388584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39" name="CustomShape 11">
              <a:extLst>
                <a:ext uri="{FF2B5EF4-FFF2-40B4-BE49-F238E27FC236}">
                  <a16:creationId xmlns:a16="http://schemas.microsoft.com/office/drawing/2014/main" id="{940B8B30-1FFF-944C-AE34-A59ABD689DC5}"/>
                </a:ext>
              </a:extLst>
            </p:cNvPr>
            <p:cNvSpPr/>
            <p:nvPr/>
          </p:nvSpPr>
          <p:spPr>
            <a:xfrm>
              <a:off x="3592080" y="1484640"/>
              <a:ext cx="25848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grpSp>
        <p:nvGrpSpPr>
          <p:cNvPr id="40" name="Group 12">
            <a:extLst>
              <a:ext uri="{FF2B5EF4-FFF2-40B4-BE49-F238E27FC236}">
                <a16:creationId xmlns:a16="http://schemas.microsoft.com/office/drawing/2014/main" id="{18594C25-A309-DC40-A3CC-AFE7E4CF8501}"/>
              </a:ext>
            </a:extLst>
          </p:cNvPr>
          <p:cNvGrpSpPr/>
          <p:nvPr/>
        </p:nvGrpSpPr>
        <p:grpSpPr>
          <a:xfrm>
            <a:off x="6789180" y="1548435"/>
            <a:ext cx="2584800" cy="6326280"/>
            <a:chOff x="6789240" y="1484640"/>
            <a:chExt cx="2584800" cy="6326280"/>
          </a:xfrm>
        </p:grpSpPr>
        <p:sp>
          <p:nvSpPr>
            <p:cNvPr id="41" name="CustomShape 13">
              <a:extLst>
                <a:ext uri="{FF2B5EF4-FFF2-40B4-BE49-F238E27FC236}">
                  <a16:creationId xmlns:a16="http://schemas.microsoft.com/office/drawing/2014/main" id="{70759232-16A3-2946-9B4F-B8BF3271DDDE}"/>
                </a:ext>
              </a:extLst>
            </p:cNvPr>
            <p:cNvSpPr/>
            <p:nvPr/>
          </p:nvSpPr>
          <p:spPr>
            <a:xfrm>
              <a:off x="6789240" y="1484640"/>
              <a:ext cx="2584800" cy="388800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42" name="CustomShape 14">
              <a:extLst>
                <a:ext uri="{FF2B5EF4-FFF2-40B4-BE49-F238E27FC236}">
                  <a16:creationId xmlns:a16="http://schemas.microsoft.com/office/drawing/2014/main" id="{1502DFA1-96D5-154B-B1D2-09D55A46C99D}"/>
                </a:ext>
              </a:extLst>
            </p:cNvPr>
            <p:cNvSpPr/>
            <p:nvPr/>
          </p:nvSpPr>
          <p:spPr>
            <a:xfrm>
              <a:off x="6789240" y="1484640"/>
              <a:ext cx="24480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sp>
        <p:nvSpPr>
          <p:cNvPr id="43" name="Rectangle 42">
            <a:extLst>
              <a:ext uri="{FF2B5EF4-FFF2-40B4-BE49-F238E27FC236}">
                <a16:creationId xmlns:a16="http://schemas.microsoft.com/office/drawing/2014/main" id="{0A93121F-71DF-434A-88B1-BB631C6F211F}"/>
              </a:ext>
            </a:extLst>
          </p:cNvPr>
          <p:cNvSpPr/>
          <p:nvPr/>
        </p:nvSpPr>
        <p:spPr>
          <a:xfrm>
            <a:off x="487911" y="4233946"/>
            <a:ext cx="2570826" cy="1200329"/>
          </a:xfrm>
          <a:prstGeom prst="rect">
            <a:avLst/>
          </a:prstGeom>
        </p:spPr>
        <p:txBody>
          <a:bodyPr wrap="square">
            <a:spAutoFit/>
          </a:bodyPr>
          <a:lstStyle/>
          <a:p>
            <a:pPr algn="ctr">
              <a:lnSpc>
                <a:spcPct val="100000"/>
              </a:lnSpc>
            </a:pP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Burak Ipekci</a:t>
            </a:r>
            <a:b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General </a:t>
            </a:r>
            <a:r>
              <a:rPr lang="en-GB" sz="1200" b="1" dirty="0">
                <a:solidFill>
                  <a:srgbClr val="2A435E"/>
                </a:solidFill>
                <a:latin typeface="Verdana" panose="020B0604030504040204" pitchFamily="34" charset="0"/>
                <a:ea typeface="Verdana" panose="020B0604030504040204" pitchFamily="34" charset="0"/>
                <a:cs typeface="Verdana" panose="020B0604030504040204" pitchFamily="34" charset="0"/>
              </a:rPr>
              <a:t>Secretary</a:t>
            </a:r>
          </a:p>
          <a:p>
            <a:pPr algn="ctr">
              <a:lnSpc>
                <a:spcPct val="100000"/>
              </a:lnSpc>
            </a:pP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The Royal </a:t>
            </a:r>
            <a:r>
              <a:rPr lang="it-IT" sz="1200" dirty="0" err="1">
                <a:solidFill>
                  <a:srgbClr val="2A435E"/>
                </a:solidFill>
                <a:latin typeface="Verdana" panose="020B0604030504040204" pitchFamily="34" charset="0"/>
                <a:ea typeface="Verdana" panose="020B0604030504040204" pitchFamily="34" charset="0"/>
                <a:cs typeface="Verdana" panose="020B0604030504040204" pitchFamily="34" charset="0"/>
              </a:rPr>
              <a:t>Horseguards</a:t>
            </a:r>
            <a:endPar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it-IT" sz="1200" dirty="0" err="1">
                <a:solidFill>
                  <a:srgbClr val="2A435E"/>
                </a:solidFill>
                <a:latin typeface="Verdana" panose="020B0604030504040204" pitchFamily="34" charset="0"/>
                <a:ea typeface="Verdana" panose="020B0604030504040204" pitchFamily="34" charset="0"/>
                <a:cs typeface="Verdana" panose="020B0604030504040204" pitchFamily="34" charset="0"/>
              </a:rPr>
              <a:t>London</a:t>
            </a:r>
            <a:endPar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Rectangle 43">
            <a:extLst>
              <a:ext uri="{FF2B5EF4-FFF2-40B4-BE49-F238E27FC236}">
                <a16:creationId xmlns:a16="http://schemas.microsoft.com/office/drawing/2014/main" id="{5AA9B283-76D4-F34D-AFEB-35A280D041FE}"/>
              </a:ext>
            </a:extLst>
          </p:cNvPr>
          <p:cNvSpPr/>
          <p:nvPr/>
        </p:nvSpPr>
        <p:spPr>
          <a:xfrm>
            <a:off x="3668220" y="4233953"/>
            <a:ext cx="2584800" cy="1200329"/>
          </a:xfrm>
          <a:prstGeom prst="rect">
            <a:avLst/>
          </a:prstGeom>
        </p:spPr>
        <p:txBody>
          <a:bodyPr wrap="square">
            <a:spAutoFit/>
          </a:bodyPr>
          <a:lstStyle/>
          <a:p>
            <a:pPr algn="ctr"/>
            <a:r>
              <a:rPr lang="en-US"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Sharezal</a:t>
            </a: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 Abdul Wahid</a:t>
            </a:r>
            <a:b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Assistant </a:t>
            </a: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Secretary</a:t>
            </a:r>
            <a:endPar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The Majestic</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Kuala Lumpur</a:t>
            </a:r>
          </a:p>
        </p:txBody>
      </p:sp>
      <p:sp>
        <p:nvSpPr>
          <p:cNvPr id="45" name="Rectangle 44">
            <a:extLst>
              <a:ext uri="{FF2B5EF4-FFF2-40B4-BE49-F238E27FC236}">
                <a16:creationId xmlns:a16="http://schemas.microsoft.com/office/drawing/2014/main" id="{56480414-A981-2A4A-8636-81787219BD33}"/>
              </a:ext>
            </a:extLst>
          </p:cNvPr>
          <p:cNvSpPr/>
          <p:nvPr/>
        </p:nvSpPr>
        <p:spPr>
          <a:xfrm rot="10800000" flipV="1">
            <a:off x="6783210" y="4233946"/>
            <a:ext cx="2584800" cy="1200329"/>
          </a:xfrm>
          <a:prstGeom prst="rect">
            <a:avLst/>
          </a:prstGeom>
        </p:spPr>
        <p:txBody>
          <a:bodyPr wrap="square">
            <a:spAutoFit/>
          </a:bodyPr>
          <a:lstStyle/>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Mathieu Glaser</a:t>
            </a:r>
          </a:p>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Treasurer</a:t>
            </a:r>
          </a:p>
          <a:p>
            <a:pPr algn="ctr">
              <a:lnSpc>
                <a:spcPct val="100000"/>
              </a:lnSpc>
            </a:pP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Chief Concierge</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Sofitel Grand Ile</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Strasbourg</a:t>
            </a:r>
          </a:p>
        </p:txBody>
      </p:sp>
      <p:pic>
        <p:nvPicPr>
          <p:cNvPr id="5" name="Picture 4">
            <a:extLst>
              <a:ext uri="{FF2B5EF4-FFF2-40B4-BE49-F238E27FC236}">
                <a16:creationId xmlns:a16="http://schemas.microsoft.com/office/drawing/2014/main" id="{4830A08F-8F2A-714E-B37B-4DA51E788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875" y="1721194"/>
            <a:ext cx="2340000" cy="2340000"/>
          </a:xfrm>
          <a:prstGeom prst="rect">
            <a:avLst/>
          </a:prstGeom>
        </p:spPr>
      </p:pic>
      <p:pic>
        <p:nvPicPr>
          <p:cNvPr id="7" name="Picture 6">
            <a:extLst>
              <a:ext uri="{FF2B5EF4-FFF2-40B4-BE49-F238E27FC236}">
                <a16:creationId xmlns:a16="http://schemas.microsoft.com/office/drawing/2014/main" id="{AF757C9A-1C32-B249-BAEE-65F5A3463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1580" y="1734866"/>
            <a:ext cx="2340000" cy="2340000"/>
          </a:xfrm>
          <a:prstGeom prst="rect">
            <a:avLst/>
          </a:prstGeom>
        </p:spPr>
      </p:pic>
      <p:sp>
        <p:nvSpPr>
          <p:cNvPr id="47" name="CustomShape 1">
            <a:extLst>
              <a:ext uri="{FF2B5EF4-FFF2-40B4-BE49-F238E27FC236}">
                <a16:creationId xmlns:a16="http://schemas.microsoft.com/office/drawing/2014/main" id="{B2F77DAB-7E63-FB46-B39E-BA4E092544BB}"/>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48" name="Picture 4">
            <a:extLst>
              <a:ext uri="{FF2B5EF4-FFF2-40B4-BE49-F238E27FC236}">
                <a16:creationId xmlns:a16="http://schemas.microsoft.com/office/drawing/2014/main" id="{7331B635-3E1A-654E-BF29-2CC64CFE6C1F}"/>
              </a:ext>
            </a:extLst>
          </p:cNvPr>
          <p:cNvPicPr/>
          <p:nvPr/>
        </p:nvPicPr>
        <p:blipFill>
          <a:blip r:embed="rId5"/>
          <a:stretch/>
        </p:blipFill>
        <p:spPr>
          <a:xfrm>
            <a:off x="200520" y="6320880"/>
            <a:ext cx="1800000" cy="420120"/>
          </a:xfrm>
          <a:prstGeom prst="rect">
            <a:avLst/>
          </a:prstGeom>
          <a:ln w="12600">
            <a:noFill/>
          </a:ln>
        </p:spPr>
      </p:pic>
      <p:sp>
        <p:nvSpPr>
          <p:cNvPr id="2" name="CustomShape 11">
            <a:extLst>
              <a:ext uri="{FF2B5EF4-FFF2-40B4-BE49-F238E27FC236}">
                <a16:creationId xmlns:a16="http://schemas.microsoft.com/office/drawing/2014/main" id="{5FD34458-EF06-6AFF-1082-AC06A4EA7FBB}"/>
              </a:ext>
            </a:extLst>
          </p:cNvPr>
          <p:cNvSpPr/>
          <p:nvPr/>
        </p:nvSpPr>
        <p:spPr>
          <a:xfrm>
            <a:off x="381960" y="832680"/>
            <a:ext cx="8724240" cy="4575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2400" b="0" i="1" strike="noStrike" spc="-1" dirty="0">
                <a:solidFill>
                  <a:srgbClr val="15324D"/>
                </a:solidFill>
                <a:latin typeface="Verdana"/>
                <a:ea typeface="Verdana"/>
              </a:rPr>
              <a:t>Les Clefs d’Or 2023-2025 Executive Committee</a:t>
            </a:r>
            <a:endParaRPr lang="it-IT" sz="2400" b="0" strike="noStrike" spc="-1" dirty="0">
              <a:latin typeface="Arial"/>
            </a:endParaRPr>
          </a:p>
        </p:txBody>
      </p:sp>
      <p:pic>
        <p:nvPicPr>
          <p:cNvPr id="6" name="Picture 5">
            <a:extLst>
              <a:ext uri="{FF2B5EF4-FFF2-40B4-BE49-F238E27FC236}">
                <a16:creationId xmlns:a16="http://schemas.microsoft.com/office/drawing/2014/main" id="{1CE3C642-0D2E-A078-189D-F966E210C5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324" y="1721194"/>
            <a:ext cx="2340000" cy="234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E4AE4DE4-782E-4EEC-93DC-4E67387F822B}" type="slidenum">
              <a:rPr lang="it-IT" sz="1400" b="0" strike="noStrike" spc="-1">
                <a:solidFill>
                  <a:srgbClr val="898D94"/>
                </a:solidFill>
                <a:latin typeface="Verdana"/>
                <a:ea typeface="Verdana"/>
              </a:rPr>
              <a:pPr algn="r">
                <a:lnSpc>
                  <a:spcPct val="100000"/>
                </a:lnSpc>
              </a:pPr>
              <a:t>26</a:t>
            </a:fld>
            <a:endParaRPr lang="it-IT" sz="1400" b="0" strike="noStrike" spc="-1">
              <a:latin typeface="Times New Roman"/>
            </a:endParaRPr>
          </a:p>
        </p:txBody>
      </p:sp>
      <p:sp>
        <p:nvSpPr>
          <p:cNvPr id="816"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17" name="CustomShape 4"/>
          <p:cNvSpPr/>
          <p:nvPr/>
        </p:nvSpPr>
        <p:spPr>
          <a:xfrm>
            <a:off x="9684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Zone Directors</a:t>
            </a:r>
            <a:endParaRPr lang="it-IT" sz="3200" b="0" strike="noStrike" spc="-1">
              <a:latin typeface="Arial"/>
            </a:endParaRPr>
          </a:p>
        </p:txBody>
      </p:sp>
      <p:pic>
        <p:nvPicPr>
          <p:cNvPr id="818" name="Picture 1"/>
          <p:cNvPicPr/>
          <p:nvPr/>
        </p:nvPicPr>
        <p:blipFill>
          <a:blip r:embed="rId2"/>
          <a:stretch/>
        </p:blipFill>
        <p:spPr>
          <a:xfrm>
            <a:off x="124200" y="764640"/>
            <a:ext cx="9600840" cy="5108040"/>
          </a:xfrm>
          <a:prstGeom prst="rect">
            <a:avLst/>
          </a:prstGeom>
          <a:ln w="12600">
            <a:noFill/>
          </a:ln>
        </p:spPr>
      </p:pic>
      <p:sp>
        <p:nvSpPr>
          <p:cNvPr id="819" name="CustomShape 5"/>
          <p:cNvSpPr/>
          <p:nvPr/>
        </p:nvSpPr>
        <p:spPr>
          <a:xfrm>
            <a:off x="398160" y="1180440"/>
            <a:ext cx="2394360" cy="2009880"/>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Americas Zone:</a:t>
            </a:r>
            <a:endParaRPr lang="it-IT" sz="1400" b="0" strike="noStrike" spc="-1" dirty="0">
              <a:latin typeface="Arial"/>
            </a:endParaRPr>
          </a:p>
          <a:p>
            <a:pPr>
              <a:lnSpc>
                <a:spcPct val="100000"/>
              </a:lnSpc>
            </a:pPr>
            <a:r>
              <a:rPr lang="it-IT" sz="1400" b="1" spc="-1" dirty="0">
                <a:solidFill>
                  <a:srgbClr val="15324D"/>
                </a:solidFill>
                <a:latin typeface="Verdana"/>
                <a:ea typeface="Verdana"/>
              </a:rPr>
              <a:t>Gustavo Lopez</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Argentina</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Brazil</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Canada</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Mexico</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USA</a:t>
            </a:r>
            <a:endParaRPr lang="it-IT" sz="1400" b="0" strike="noStrike" spc="-1" dirty="0">
              <a:latin typeface="Arial"/>
            </a:endParaRPr>
          </a:p>
        </p:txBody>
      </p:sp>
      <p:sp>
        <p:nvSpPr>
          <p:cNvPr id="820" name="CustomShape 6"/>
          <p:cNvSpPr/>
          <p:nvPr/>
        </p:nvSpPr>
        <p:spPr>
          <a:xfrm>
            <a:off x="3167640" y="1188360"/>
            <a:ext cx="2577240" cy="2001960"/>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Scandinavian </a:t>
            </a:r>
            <a:endParaRPr lang="it-IT" sz="1400" b="0" strike="noStrike" spc="-1" dirty="0">
              <a:latin typeface="Arial"/>
            </a:endParaRPr>
          </a:p>
          <a:p>
            <a:pPr>
              <a:lnSpc>
                <a:spcPct val="100000"/>
              </a:lnSpc>
            </a:pPr>
            <a:r>
              <a:rPr lang="it-IT" sz="1400" b="1" strike="noStrike" spc="-1" dirty="0">
                <a:solidFill>
                  <a:srgbClr val="15324D"/>
                </a:solidFill>
                <a:latin typeface="Verdana"/>
                <a:ea typeface="Verdana"/>
              </a:rPr>
              <a:t>Zone: </a:t>
            </a:r>
            <a:r>
              <a:rPr lang="it-IT" sz="1400" b="1" strike="noStrike" spc="-1" dirty="0" err="1">
                <a:solidFill>
                  <a:srgbClr val="15324D"/>
                </a:solidFill>
                <a:latin typeface="Verdana"/>
                <a:ea typeface="Verdana"/>
              </a:rPr>
              <a:t>Virpi</a:t>
            </a:r>
            <a:r>
              <a:rPr lang="it-IT" sz="1400" b="1" strike="noStrike" spc="-1" dirty="0">
                <a:solidFill>
                  <a:srgbClr val="15324D"/>
                </a:solidFill>
                <a:latin typeface="Verdana"/>
                <a:ea typeface="Verdana"/>
              </a:rPr>
              <a:t> Vidal</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Denmark</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a:t>
            </a:r>
            <a:r>
              <a:rPr lang="it-IT" sz="1400" b="0" strike="noStrike" spc="-1" dirty="0" err="1">
                <a:solidFill>
                  <a:srgbClr val="15324D"/>
                </a:solidFill>
                <a:latin typeface="Verdana"/>
                <a:ea typeface="Verdana"/>
              </a:rPr>
              <a:t>Finland</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Sweden</a:t>
            </a:r>
            <a:endParaRPr lang="it-IT" sz="1400" b="0" strike="noStrike" spc="-1" dirty="0">
              <a:latin typeface="Arial"/>
            </a:endParaRPr>
          </a:p>
        </p:txBody>
      </p:sp>
      <p:sp>
        <p:nvSpPr>
          <p:cNvPr id="821" name="CustomShape 7"/>
          <p:cNvSpPr/>
          <p:nvPr/>
        </p:nvSpPr>
        <p:spPr>
          <a:xfrm>
            <a:off x="399904" y="3429000"/>
            <a:ext cx="2103219" cy="2443679"/>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Western European Zone:</a:t>
            </a:r>
            <a:endParaRPr lang="it-IT" sz="1400" b="0" strike="noStrike" spc="-1" dirty="0">
              <a:latin typeface="Arial"/>
            </a:endParaRPr>
          </a:p>
          <a:p>
            <a:pPr>
              <a:lnSpc>
                <a:spcPct val="100000"/>
              </a:lnSpc>
            </a:pPr>
            <a:r>
              <a:rPr lang="it-IT" sz="1400" b="1" strike="noStrike" spc="-1" dirty="0">
                <a:solidFill>
                  <a:srgbClr val="15324D"/>
                </a:solidFill>
                <a:latin typeface="Verdana"/>
                <a:ea typeface="Verdana"/>
              </a:rPr>
              <a:t>Toru Machida</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Belgium</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France</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Great Britain</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Holland</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Ireland</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Luxembourg</a:t>
            </a:r>
            <a:endParaRPr lang="it-IT" sz="1400" b="0" strike="noStrike" spc="-1" dirty="0">
              <a:latin typeface="Arial"/>
            </a:endParaRPr>
          </a:p>
          <a:p>
            <a:pPr marL="177840" indent="-177480">
              <a:lnSpc>
                <a:spcPct val="100000"/>
              </a:lnSpc>
              <a:buClr>
                <a:srgbClr val="15324D"/>
              </a:buClr>
              <a:buFont typeface="Trebuchet MS"/>
              <a:buChar char="•"/>
            </a:pPr>
            <a:r>
              <a:rPr lang="it-IT" sz="1400" b="0" strike="noStrike" spc="-1" dirty="0">
                <a:solidFill>
                  <a:srgbClr val="15324D"/>
                </a:solidFill>
                <a:latin typeface="Verdana"/>
                <a:ea typeface="Verdana"/>
              </a:rPr>
              <a:t>Morocco</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Switzerland</a:t>
            </a:r>
            <a:endParaRPr lang="it-IT" sz="1400" b="0" strike="noStrike" spc="-1" dirty="0">
              <a:latin typeface="Arial"/>
            </a:endParaRPr>
          </a:p>
        </p:txBody>
      </p:sp>
      <p:sp>
        <p:nvSpPr>
          <p:cNvPr id="822" name="CustomShape 8"/>
          <p:cNvSpPr/>
          <p:nvPr/>
        </p:nvSpPr>
        <p:spPr>
          <a:xfrm>
            <a:off x="4808880" y="3069000"/>
            <a:ext cx="2394360" cy="6393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endParaRPr lang="it-IT" sz="1800" b="0" strike="noStrike" spc="-1">
              <a:latin typeface="Arial"/>
            </a:endParaRPr>
          </a:p>
          <a:p>
            <a:pPr>
              <a:lnSpc>
                <a:spcPct val="100000"/>
              </a:lnSpc>
            </a:pPr>
            <a:endParaRPr lang="it-IT" sz="1800" b="0" strike="noStrike" spc="-1">
              <a:latin typeface="Arial"/>
            </a:endParaRPr>
          </a:p>
          <a:p>
            <a:pPr>
              <a:lnSpc>
                <a:spcPct val="100000"/>
              </a:lnSpc>
            </a:pPr>
            <a:endParaRPr lang="it-IT" sz="1800" b="0" strike="noStrike" spc="-1">
              <a:latin typeface="Arial"/>
            </a:endParaRPr>
          </a:p>
        </p:txBody>
      </p:sp>
      <p:sp>
        <p:nvSpPr>
          <p:cNvPr id="823" name="CustomShape 9"/>
          <p:cNvSpPr/>
          <p:nvPr/>
        </p:nvSpPr>
        <p:spPr>
          <a:xfrm>
            <a:off x="2785250" y="3429000"/>
            <a:ext cx="2103220" cy="2455260"/>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Central </a:t>
            </a:r>
            <a:r>
              <a:rPr lang="it-IT" sz="1400" b="1" strike="noStrike" spc="-1" dirty="0" err="1">
                <a:solidFill>
                  <a:srgbClr val="15324D"/>
                </a:solidFill>
                <a:latin typeface="Verdana"/>
                <a:ea typeface="Verdana"/>
              </a:rPr>
              <a:t>European</a:t>
            </a:r>
            <a:r>
              <a:rPr lang="it-IT" sz="1400" b="1" strike="noStrike" spc="-1" dirty="0">
                <a:solidFill>
                  <a:srgbClr val="15324D"/>
                </a:solidFill>
                <a:latin typeface="Verdana"/>
                <a:ea typeface="Verdana"/>
              </a:rPr>
              <a:t> Zone</a:t>
            </a:r>
            <a:r>
              <a:rPr lang="it-IT" sz="1400" b="0" strike="noStrike" spc="-1" dirty="0">
                <a:solidFill>
                  <a:srgbClr val="15324D"/>
                </a:solidFill>
                <a:latin typeface="Verdana"/>
                <a:ea typeface="Verdana"/>
              </a:rPr>
              <a:t>: </a:t>
            </a:r>
            <a:r>
              <a:rPr lang="it-IT" sz="1400" b="1" strike="noStrike" spc="-1" dirty="0">
                <a:solidFill>
                  <a:srgbClr val="15324D"/>
                </a:solidFill>
                <a:latin typeface="Verdana"/>
                <a:ea typeface="Verdana"/>
              </a:rPr>
              <a:t>Florian </a:t>
            </a:r>
            <a:r>
              <a:rPr lang="it-IT" sz="1400" b="1" strike="noStrike" spc="-1" dirty="0" err="1">
                <a:solidFill>
                  <a:srgbClr val="15324D"/>
                </a:solidFill>
                <a:latin typeface="Verdana"/>
                <a:ea typeface="Verdana"/>
              </a:rPr>
              <a:t>Muigg</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Austria</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a:t>
            </a:r>
            <a:r>
              <a:rPr lang="it-IT" sz="1400" b="0" strike="noStrike" spc="-1" dirty="0" err="1">
                <a:solidFill>
                  <a:srgbClr val="15324D"/>
                </a:solidFill>
                <a:latin typeface="Verdana"/>
                <a:ea typeface="Verdana"/>
              </a:rPr>
              <a:t>Czech</a:t>
            </a:r>
            <a:r>
              <a:rPr lang="it-IT" sz="1400" b="0" strike="noStrike" spc="-1" dirty="0">
                <a:solidFill>
                  <a:srgbClr val="15324D"/>
                </a:solidFill>
                <a:latin typeface="Verdana"/>
                <a:ea typeface="Verdana"/>
              </a:rPr>
              <a:t> Republic</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Germany</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a:t>
            </a:r>
            <a:r>
              <a:rPr lang="it-IT" sz="1400" b="0" strike="noStrike" spc="-1" dirty="0" err="1">
                <a:solidFill>
                  <a:srgbClr val="15324D"/>
                </a:solidFill>
                <a:latin typeface="Verdana"/>
                <a:ea typeface="Verdana"/>
              </a:rPr>
              <a:t>Hungary</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Poland</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Romania</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Russia</a:t>
            </a:r>
            <a:endParaRPr lang="it-IT" sz="1400" b="0" strike="noStrike" spc="-1" dirty="0">
              <a:latin typeface="Arial"/>
            </a:endParaRPr>
          </a:p>
          <a:p>
            <a:pPr>
              <a:lnSpc>
                <a:spcPct val="100000"/>
              </a:lnSpc>
            </a:pPr>
            <a:endParaRPr lang="it-IT" sz="1400" b="0" strike="noStrike" spc="-1" dirty="0">
              <a:latin typeface="Arial"/>
            </a:endParaRPr>
          </a:p>
        </p:txBody>
      </p:sp>
      <p:sp>
        <p:nvSpPr>
          <p:cNvPr id="824" name="CustomShape 10"/>
          <p:cNvSpPr/>
          <p:nvPr/>
        </p:nvSpPr>
        <p:spPr>
          <a:xfrm>
            <a:off x="7615800" y="3449580"/>
            <a:ext cx="2109240" cy="2434680"/>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Arabian &amp; </a:t>
            </a:r>
            <a:endParaRPr lang="it-IT" sz="1400" b="0" strike="noStrike" spc="-1" dirty="0">
              <a:latin typeface="Arial"/>
            </a:endParaRPr>
          </a:p>
          <a:p>
            <a:pPr>
              <a:lnSpc>
                <a:spcPct val="100000"/>
              </a:lnSpc>
            </a:pPr>
            <a:r>
              <a:rPr lang="it-IT" sz="1400" b="1" strike="noStrike" spc="-1" dirty="0">
                <a:solidFill>
                  <a:srgbClr val="15324D"/>
                </a:solidFill>
                <a:latin typeface="Verdana"/>
                <a:ea typeface="Verdana"/>
              </a:rPr>
              <a:t>Western Asia Zone:</a:t>
            </a:r>
            <a:endParaRPr lang="it-IT" sz="1400" b="0" strike="noStrike" spc="-1" dirty="0">
              <a:latin typeface="Arial"/>
            </a:endParaRPr>
          </a:p>
          <a:p>
            <a:pPr>
              <a:lnSpc>
                <a:spcPct val="100000"/>
              </a:lnSpc>
            </a:pPr>
            <a:r>
              <a:rPr lang="it-IT" sz="1400" b="1" strike="noStrike" spc="-1" dirty="0">
                <a:solidFill>
                  <a:srgbClr val="15324D"/>
                </a:solidFill>
                <a:latin typeface="Verdana"/>
                <a:ea typeface="Verdana"/>
              </a:rPr>
              <a:t>Sammy Chan</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Chinese Taipei</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Hong Kong</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India</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Korea</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Macau</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Qatar</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UAE</a:t>
            </a:r>
            <a:endParaRPr lang="it-IT" sz="1400" b="0" strike="noStrike" spc="-1" dirty="0">
              <a:latin typeface="Arial"/>
            </a:endParaRPr>
          </a:p>
        </p:txBody>
      </p:sp>
      <p:sp>
        <p:nvSpPr>
          <p:cNvPr id="825" name="CustomShape 11"/>
          <p:cNvSpPr/>
          <p:nvPr/>
        </p:nvSpPr>
        <p:spPr>
          <a:xfrm>
            <a:off x="7457700" y="1628639"/>
            <a:ext cx="1821240" cy="1025543"/>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480">
              <a:lnSpc>
                <a:spcPct val="100000"/>
              </a:lnSpc>
              <a:buClr>
                <a:srgbClr val="15324D"/>
              </a:buClr>
              <a:buFont typeface="Arial"/>
              <a:buChar char="•"/>
            </a:pPr>
            <a:r>
              <a:rPr lang="it-IT" sz="1400" b="0" strike="noStrike" spc="-1" dirty="0">
                <a:solidFill>
                  <a:srgbClr val="15324D"/>
                </a:solidFill>
                <a:latin typeface="Verdana"/>
                <a:ea typeface="Verdana"/>
              </a:rPr>
              <a:t>Singapore</a:t>
            </a:r>
          </a:p>
          <a:p>
            <a:pPr marL="285840" indent="-285480">
              <a:lnSpc>
                <a:spcPct val="100000"/>
              </a:lnSpc>
              <a:buClr>
                <a:srgbClr val="15324D"/>
              </a:buClr>
              <a:buFont typeface="Arial"/>
              <a:buChar char="•"/>
            </a:pPr>
            <a:r>
              <a:rPr lang="it-IT" sz="1400" b="0" strike="noStrike" spc="-1" dirty="0">
                <a:solidFill>
                  <a:srgbClr val="15324D"/>
                </a:solidFill>
                <a:latin typeface="Verdana"/>
                <a:ea typeface="Verdana"/>
              </a:rPr>
              <a:t>Thailand</a:t>
            </a:r>
          </a:p>
        </p:txBody>
      </p:sp>
      <p:sp>
        <p:nvSpPr>
          <p:cNvPr id="826" name="CustomShape 12"/>
          <p:cNvSpPr/>
          <p:nvPr/>
        </p:nvSpPr>
        <p:spPr>
          <a:xfrm>
            <a:off x="5938410" y="1201949"/>
            <a:ext cx="3786630" cy="2001960"/>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South East Asia &amp; Oceania Zone: Dean </a:t>
            </a:r>
            <a:r>
              <a:rPr lang="it-IT" sz="1400" b="1" strike="noStrike" spc="-1" dirty="0" err="1">
                <a:solidFill>
                  <a:srgbClr val="15324D"/>
                </a:solidFill>
                <a:latin typeface="Verdana"/>
                <a:ea typeface="Verdana"/>
              </a:rPr>
              <a:t>McWhinney</a:t>
            </a:r>
            <a:endParaRPr lang="it-IT" sz="1400" b="1" strike="noStrike" spc="-1" dirty="0">
              <a:solidFill>
                <a:srgbClr val="15324D"/>
              </a:solidFill>
              <a:latin typeface="Verdana"/>
              <a:ea typeface="Verdana"/>
            </a:endParaRPr>
          </a:p>
          <a:p>
            <a:pPr marL="285750" indent="-285750">
              <a:lnSpc>
                <a:spcPct val="100000"/>
              </a:lnSpc>
              <a:buFont typeface="Arial" panose="020B0604020202020204" pitchFamily="34" charset="0"/>
              <a:buChar char="•"/>
            </a:pPr>
            <a:r>
              <a:rPr lang="it-IT" sz="1400" b="0" strike="noStrike" spc="-1" dirty="0">
                <a:solidFill>
                  <a:srgbClr val="15324D"/>
                </a:solidFill>
                <a:latin typeface="Verdana"/>
                <a:ea typeface="Verdana"/>
              </a:rPr>
              <a:t>Australia</a:t>
            </a:r>
          </a:p>
          <a:p>
            <a:pPr marL="285840" indent="-285480">
              <a:lnSpc>
                <a:spcPct val="100000"/>
              </a:lnSpc>
              <a:buClr>
                <a:srgbClr val="15324D"/>
              </a:buClr>
              <a:buFont typeface="Arial"/>
              <a:buChar char="•"/>
            </a:pPr>
            <a:r>
              <a:rPr lang="it-IT" sz="1400" spc="-1" dirty="0">
                <a:solidFill>
                  <a:srgbClr val="15324D"/>
                </a:solidFill>
                <a:latin typeface="Verdana"/>
                <a:ea typeface="Verdana"/>
              </a:rPr>
              <a:t>Indonesia</a:t>
            </a:r>
            <a:endParaRPr lang="it-IT" sz="1400" b="0" strike="noStrike" spc="-1" dirty="0">
              <a:latin typeface="Arial"/>
            </a:endParaRPr>
          </a:p>
          <a:p>
            <a:pPr marL="285840" indent="-285480">
              <a:lnSpc>
                <a:spcPct val="100000"/>
              </a:lnSpc>
              <a:buClr>
                <a:srgbClr val="15324D"/>
              </a:buClr>
              <a:buFont typeface="Arial"/>
              <a:buChar char="•"/>
            </a:pPr>
            <a:r>
              <a:rPr lang="it-IT" sz="1400" b="0" strike="noStrike" spc="-1" dirty="0" err="1">
                <a:solidFill>
                  <a:srgbClr val="15324D"/>
                </a:solidFill>
                <a:latin typeface="Verdana"/>
                <a:ea typeface="Verdana"/>
              </a:rPr>
              <a:t>Japan</a:t>
            </a:r>
            <a:endParaRPr lang="it-IT" sz="1400" b="0" strike="noStrike" spc="-1" dirty="0">
              <a:latin typeface="Arial"/>
            </a:endParaRPr>
          </a:p>
          <a:p>
            <a:pPr marL="285840" indent="-285480">
              <a:lnSpc>
                <a:spcPct val="100000"/>
              </a:lnSpc>
              <a:buClr>
                <a:srgbClr val="15324D"/>
              </a:buClr>
              <a:buFont typeface="Arial"/>
              <a:buChar char="•"/>
            </a:pPr>
            <a:r>
              <a:rPr lang="it-IT" sz="1400" b="0" strike="noStrike" spc="-1" dirty="0">
                <a:solidFill>
                  <a:srgbClr val="15324D"/>
                </a:solidFill>
                <a:latin typeface="Verdana"/>
                <a:ea typeface="Verdana"/>
              </a:rPr>
              <a:t>Malaysia</a:t>
            </a:r>
            <a:endParaRPr lang="it-IT" sz="1400" b="0" strike="noStrike" spc="-1" dirty="0">
              <a:latin typeface="Arial"/>
            </a:endParaRPr>
          </a:p>
          <a:p>
            <a:pPr marL="285840" indent="-285480">
              <a:lnSpc>
                <a:spcPct val="100000"/>
              </a:lnSpc>
              <a:buClr>
                <a:srgbClr val="15324D"/>
              </a:buClr>
              <a:buFont typeface="Arial"/>
              <a:buChar char="•"/>
            </a:pPr>
            <a:r>
              <a:rPr lang="it-IT" sz="1400" b="0" strike="noStrike" spc="-1" dirty="0">
                <a:solidFill>
                  <a:srgbClr val="15324D"/>
                </a:solidFill>
                <a:latin typeface="Verdana"/>
                <a:ea typeface="Verdana"/>
              </a:rPr>
              <a:t>New Zealand</a:t>
            </a:r>
          </a:p>
          <a:p>
            <a:pPr marL="285840" indent="-285480">
              <a:lnSpc>
                <a:spcPct val="100000"/>
              </a:lnSpc>
              <a:buClr>
                <a:srgbClr val="15324D"/>
              </a:buClr>
              <a:buFont typeface="Arial"/>
              <a:buChar char="•"/>
            </a:pPr>
            <a:r>
              <a:rPr lang="it-IT" sz="1400" spc="-1" dirty="0">
                <a:solidFill>
                  <a:srgbClr val="15324D"/>
                </a:solidFill>
                <a:latin typeface="Verdana"/>
                <a:ea typeface="Verdana"/>
              </a:rPr>
              <a:t>Philippines</a:t>
            </a:r>
            <a:endParaRPr lang="it-IT" sz="1400" b="0" strike="noStrike" spc="-1" dirty="0">
              <a:latin typeface="Arial"/>
            </a:endParaRPr>
          </a:p>
          <a:p>
            <a:pPr>
              <a:lnSpc>
                <a:spcPct val="100000"/>
              </a:lnSpc>
            </a:pPr>
            <a:endParaRPr lang="it-IT" sz="1400" b="0" strike="noStrike" spc="-1" dirty="0">
              <a:latin typeface="Arial"/>
            </a:endParaRPr>
          </a:p>
        </p:txBody>
      </p:sp>
      <p:sp>
        <p:nvSpPr>
          <p:cNvPr id="827" name="CustomShape 13"/>
          <p:cNvSpPr/>
          <p:nvPr/>
        </p:nvSpPr>
        <p:spPr>
          <a:xfrm>
            <a:off x="5163050" y="3448160"/>
            <a:ext cx="2294650" cy="2436100"/>
          </a:xfrm>
          <a:prstGeom prst="rect">
            <a:avLst/>
          </a:prstGeom>
          <a:solidFill>
            <a:schemeClr val="bg1"/>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rIns="45720"/>
          <a:lstStyle/>
          <a:p>
            <a:pPr>
              <a:lnSpc>
                <a:spcPct val="100000"/>
              </a:lnSpc>
            </a:pPr>
            <a:r>
              <a:rPr lang="it-IT" sz="1400" b="1" strike="noStrike" spc="-1" dirty="0">
                <a:solidFill>
                  <a:srgbClr val="15324D"/>
                </a:solidFill>
                <a:latin typeface="Verdana"/>
                <a:ea typeface="Verdana"/>
              </a:rPr>
              <a:t>The Mediterranean Zone:</a:t>
            </a:r>
            <a:endParaRPr lang="it-IT" sz="1400" b="0" strike="noStrike" spc="-1" dirty="0">
              <a:latin typeface="Arial"/>
            </a:endParaRPr>
          </a:p>
          <a:p>
            <a:pPr>
              <a:lnSpc>
                <a:spcPct val="100000"/>
              </a:lnSpc>
            </a:pPr>
            <a:r>
              <a:rPr lang="it-IT" sz="1400" b="1" spc="-1" dirty="0">
                <a:solidFill>
                  <a:srgbClr val="15324D"/>
                </a:solidFill>
                <a:latin typeface="Verdana"/>
                <a:ea typeface="Verdana"/>
              </a:rPr>
              <a:t>Luis Miguel </a:t>
            </a:r>
            <a:r>
              <a:rPr lang="it-IT" sz="1400" b="1" spc="-1" dirty="0" err="1">
                <a:solidFill>
                  <a:srgbClr val="15324D"/>
                </a:solidFill>
                <a:latin typeface="Verdana"/>
                <a:ea typeface="Verdana"/>
              </a:rPr>
              <a:t>Assencao</a:t>
            </a:r>
            <a:endParaRPr lang="it-IT" sz="1400" b="0" strike="noStrike" spc="-1" dirty="0">
              <a:latin typeface="Arial"/>
            </a:endParaRPr>
          </a:p>
          <a:p>
            <a:pPr marL="176040" indent="-175680">
              <a:lnSpc>
                <a:spcPct val="100000"/>
              </a:lnSpc>
              <a:spcBef>
                <a:spcPts val="201"/>
              </a:spcBef>
              <a:buClr>
                <a:srgbClr val="15324D"/>
              </a:buClr>
              <a:buFont typeface="Arial"/>
              <a:buChar char="•"/>
            </a:pPr>
            <a:r>
              <a:rPr lang="it-IT" sz="1400" b="0" strike="noStrike" spc="-1" dirty="0">
                <a:solidFill>
                  <a:srgbClr val="15324D"/>
                </a:solidFill>
                <a:latin typeface="Verdana"/>
                <a:ea typeface="Verdana"/>
              </a:rPr>
              <a:t> Hellas</a:t>
            </a:r>
            <a:endParaRPr lang="it-IT" sz="1400" b="0" strike="noStrike" spc="-1" dirty="0">
              <a:latin typeface="Arial"/>
            </a:endParaRPr>
          </a:p>
          <a:p>
            <a:pPr marL="176040" indent="-175680">
              <a:lnSpc>
                <a:spcPct val="100000"/>
              </a:lnSpc>
              <a:buClr>
                <a:srgbClr val="15324D"/>
              </a:buClr>
              <a:buFont typeface="Arial"/>
              <a:buChar char="•"/>
            </a:pPr>
            <a:r>
              <a:rPr lang="it-IT" sz="1400" b="0" strike="noStrike" spc="-1" dirty="0">
                <a:solidFill>
                  <a:srgbClr val="15324D"/>
                </a:solidFill>
                <a:latin typeface="Verdana"/>
                <a:ea typeface="Verdana"/>
              </a:rPr>
              <a:t> Israel</a:t>
            </a:r>
            <a:endParaRPr lang="it-IT" sz="1400" b="0" strike="noStrike" spc="-1" dirty="0">
              <a:latin typeface="Arial"/>
            </a:endParaRPr>
          </a:p>
          <a:p>
            <a:pPr marL="176040" indent="-175680">
              <a:lnSpc>
                <a:spcPct val="100000"/>
              </a:lnSpc>
              <a:buClr>
                <a:srgbClr val="15324D"/>
              </a:buClr>
              <a:buFont typeface="Arial"/>
              <a:buChar char="•"/>
            </a:pPr>
            <a:r>
              <a:rPr lang="it-IT" sz="1400" b="0" strike="noStrike" spc="-1" dirty="0">
                <a:solidFill>
                  <a:srgbClr val="15324D"/>
                </a:solidFill>
                <a:latin typeface="Verdana"/>
                <a:ea typeface="Verdana"/>
              </a:rPr>
              <a:t> Italy</a:t>
            </a:r>
            <a:endParaRPr lang="it-IT" sz="1400" b="0" strike="noStrike" spc="-1" dirty="0">
              <a:latin typeface="Arial"/>
            </a:endParaRPr>
          </a:p>
          <a:p>
            <a:pPr marL="174600" indent="-174240">
              <a:lnSpc>
                <a:spcPct val="100000"/>
              </a:lnSpc>
              <a:buClr>
                <a:srgbClr val="15324D"/>
              </a:buClr>
              <a:buFont typeface="Times"/>
              <a:buChar char="•"/>
            </a:pPr>
            <a:r>
              <a:rPr lang="it-IT" sz="1400" b="0" strike="noStrike" spc="-1" dirty="0">
                <a:solidFill>
                  <a:srgbClr val="15324D"/>
                </a:solidFill>
                <a:latin typeface="Verdana"/>
                <a:ea typeface="Verdana"/>
              </a:rPr>
              <a:t> Portugal</a:t>
            </a:r>
            <a:endParaRPr lang="it-IT" sz="1400" b="0" strike="noStrike" spc="-1" dirty="0">
              <a:latin typeface="Arial"/>
            </a:endParaRPr>
          </a:p>
          <a:p>
            <a:pPr marL="174600" indent="-174240">
              <a:lnSpc>
                <a:spcPct val="100000"/>
              </a:lnSpc>
              <a:buClr>
                <a:srgbClr val="15324D"/>
              </a:buClr>
              <a:buFont typeface="Times"/>
              <a:buChar char="•"/>
            </a:pPr>
            <a:r>
              <a:rPr lang="it-IT" sz="1400" b="0" strike="noStrike" spc="-1" dirty="0">
                <a:solidFill>
                  <a:srgbClr val="15324D"/>
                </a:solidFill>
                <a:latin typeface="Verdana"/>
                <a:ea typeface="Verdana"/>
              </a:rPr>
              <a:t> Spain</a:t>
            </a:r>
            <a:endParaRPr lang="it-IT" sz="1400" b="0" strike="noStrike" spc="-1" dirty="0">
              <a:latin typeface="Arial"/>
            </a:endParaRPr>
          </a:p>
          <a:p>
            <a:pPr marL="174600" indent="-174240">
              <a:lnSpc>
                <a:spcPct val="100000"/>
              </a:lnSpc>
              <a:buClr>
                <a:srgbClr val="15324D"/>
              </a:buClr>
              <a:buFont typeface="Times"/>
              <a:buChar char="•"/>
            </a:pPr>
            <a:r>
              <a:rPr lang="it-IT" sz="1400" b="0" strike="noStrike" spc="-1" dirty="0">
                <a:solidFill>
                  <a:srgbClr val="15324D"/>
                </a:solidFill>
                <a:latin typeface="Verdana"/>
                <a:ea typeface="Verdana"/>
              </a:rPr>
              <a:t> Turkey</a:t>
            </a:r>
            <a:endParaRPr lang="it-IT" sz="1400" b="0" strike="noStrike" spc="-1" dirty="0">
              <a:latin typeface="Arial"/>
            </a:endParaRPr>
          </a:p>
          <a:p>
            <a:pPr>
              <a:lnSpc>
                <a:spcPct val="100000"/>
              </a:lnSpc>
            </a:pPr>
            <a:endParaRPr lang="it-IT" sz="1400" b="0" strike="noStrike" spc="-1" dirty="0">
              <a:latin typeface="Arial"/>
            </a:endParaRPr>
          </a:p>
          <a:p>
            <a:pPr>
              <a:lnSpc>
                <a:spcPct val="100000"/>
              </a:lnSpc>
            </a:pPr>
            <a:endParaRPr lang="it-IT" sz="1400" b="0" strike="noStrike" spc="-1" dirty="0">
              <a:latin typeface="Arial"/>
            </a:endParaRPr>
          </a:p>
        </p:txBody>
      </p:sp>
      <p:sp>
        <p:nvSpPr>
          <p:cNvPr id="38" name="CustomShape 1">
            <a:extLst>
              <a:ext uri="{FF2B5EF4-FFF2-40B4-BE49-F238E27FC236}">
                <a16:creationId xmlns:a16="http://schemas.microsoft.com/office/drawing/2014/main" id="{380C4E8C-F08B-E34C-B871-5502C84F4A65}"/>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39" name="Picture 4">
            <a:extLst>
              <a:ext uri="{FF2B5EF4-FFF2-40B4-BE49-F238E27FC236}">
                <a16:creationId xmlns:a16="http://schemas.microsoft.com/office/drawing/2014/main" id="{360D733C-56DC-534B-8547-370F0C828600}"/>
              </a:ext>
            </a:extLst>
          </p:cNvPr>
          <p:cNvPicPr/>
          <p:nvPr/>
        </p:nvPicPr>
        <p:blipFill>
          <a:blip r:embed="rId3"/>
          <a:stretch/>
        </p:blipFill>
        <p:spPr>
          <a:xfrm>
            <a:off x="200520" y="6320880"/>
            <a:ext cx="1800000" cy="420120"/>
          </a:xfrm>
          <a:prstGeom prst="rect">
            <a:avLst/>
          </a:prstGeom>
          <a:ln w="12600">
            <a:noFill/>
          </a:ln>
        </p:spPr>
      </p:pic>
      <p:pic>
        <p:nvPicPr>
          <p:cNvPr id="10" name="Picture 9" descr="A person wearing glasses&#10;&#10;Description automatically generated with low confidence">
            <a:extLst>
              <a:ext uri="{FF2B5EF4-FFF2-40B4-BE49-F238E27FC236}">
                <a16:creationId xmlns:a16="http://schemas.microsoft.com/office/drawing/2014/main" id="{9227C6DD-D7E1-8BF0-6E52-55856941C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483" y="4991759"/>
            <a:ext cx="972000" cy="972000"/>
          </a:xfrm>
          <a:prstGeom prst="rect">
            <a:avLst/>
          </a:prstGeom>
        </p:spPr>
      </p:pic>
      <p:pic>
        <p:nvPicPr>
          <p:cNvPr id="13" name="Picture 12" descr="A person wearing a suit and tie&#10;&#10;Description automatically generated with medium confidence">
            <a:extLst>
              <a:ext uri="{FF2B5EF4-FFF2-40B4-BE49-F238E27FC236}">
                <a16:creationId xmlns:a16="http://schemas.microsoft.com/office/drawing/2014/main" id="{EE37C966-02C9-8ED0-0109-6B3F7E63786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504016" y="4991759"/>
            <a:ext cx="1057442" cy="972000"/>
          </a:xfrm>
          <a:prstGeom prst="rect">
            <a:avLst/>
          </a:prstGeom>
        </p:spPr>
      </p:pic>
      <p:pic>
        <p:nvPicPr>
          <p:cNvPr id="3" name="Picture 2" descr="A person in a suit and tie&#10;&#10;AI-generated content may be incorrect.">
            <a:extLst>
              <a:ext uri="{FF2B5EF4-FFF2-40B4-BE49-F238E27FC236}">
                <a16:creationId xmlns:a16="http://schemas.microsoft.com/office/drawing/2014/main" id="{8B0581A2-FCEB-05D0-5F19-61B913F951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6800" y="2304870"/>
            <a:ext cx="972000" cy="972000"/>
          </a:xfrm>
          <a:prstGeom prst="rect">
            <a:avLst/>
          </a:prstGeom>
        </p:spPr>
      </p:pic>
      <p:pic>
        <p:nvPicPr>
          <p:cNvPr id="8" name="Picture 7" descr="A person in a black jacket&#10;&#10;AI-generated content may be incorrect.">
            <a:extLst>
              <a:ext uri="{FF2B5EF4-FFF2-40B4-BE49-F238E27FC236}">
                <a16:creationId xmlns:a16="http://schemas.microsoft.com/office/drawing/2014/main" id="{92155DAD-A51E-4A99-0E17-944BDE1564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3990" y="2320938"/>
            <a:ext cx="945062" cy="945062"/>
          </a:xfrm>
          <a:prstGeom prst="rect">
            <a:avLst/>
          </a:prstGeom>
        </p:spPr>
      </p:pic>
      <p:pic>
        <p:nvPicPr>
          <p:cNvPr id="12" name="Picture 11" descr="A person in a suit and tie&#10;&#10;AI-generated content may be incorrect.">
            <a:extLst>
              <a:ext uri="{FF2B5EF4-FFF2-40B4-BE49-F238E27FC236}">
                <a16:creationId xmlns:a16="http://schemas.microsoft.com/office/drawing/2014/main" id="{30322C20-F3C8-942F-1899-F586542208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8300" y="2336990"/>
            <a:ext cx="939880" cy="939880"/>
          </a:xfrm>
          <a:prstGeom prst="rect">
            <a:avLst/>
          </a:prstGeom>
        </p:spPr>
      </p:pic>
      <p:pic>
        <p:nvPicPr>
          <p:cNvPr id="15" name="Picture 14" descr="A person in a suit and bow tie&#10;&#10;AI-generated content may be incorrect.">
            <a:extLst>
              <a:ext uri="{FF2B5EF4-FFF2-40B4-BE49-F238E27FC236}">
                <a16:creationId xmlns:a16="http://schemas.microsoft.com/office/drawing/2014/main" id="{1AC017DD-0D4C-ECED-9391-EE1BC58B33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4465" y="4991759"/>
            <a:ext cx="972001" cy="970677"/>
          </a:xfrm>
          <a:prstGeom prst="rect">
            <a:avLst/>
          </a:prstGeom>
        </p:spPr>
      </p:pic>
      <p:pic>
        <p:nvPicPr>
          <p:cNvPr id="18" name="Picture 17" descr="A person in a suit&#10;&#10;AI-generated content may be incorrect.">
            <a:extLst>
              <a:ext uri="{FF2B5EF4-FFF2-40B4-BE49-F238E27FC236}">
                <a16:creationId xmlns:a16="http://schemas.microsoft.com/office/drawing/2014/main" id="{B73F202C-2656-4E96-AAC6-9D11D3629F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49270" y="5009579"/>
            <a:ext cx="982441" cy="982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2A77A8C7-4628-4F0A-BA4C-4B12B6A2950B}" type="slidenum">
              <a:rPr lang="it-IT" sz="1400" b="0" strike="noStrike" spc="-1">
                <a:solidFill>
                  <a:srgbClr val="898D94"/>
                </a:solidFill>
                <a:latin typeface="Verdana"/>
                <a:ea typeface="Verdana"/>
              </a:rPr>
              <a:pPr algn="r">
                <a:lnSpc>
                  <a:spcPct val="100000"/>
                </a:lnSpc>
              </a:pPr>
              <a:t>27</a:t>
            </a:fld>
            <a:endParaRPr lang="it-IT" sz="1400" b="0" strike="noStrike" spc="-1">
              <a:latin typeface="Times New Roman"/>
            </a:endParaRPr>
          </a:p>
        </p:txBody>
      </p:sp>
      <p:sp>
        <p:nvSpPr>
          <p:cNvPr id="838"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39" name="CustomShape 4"/>
          <p:cNvSpPr/>
          <p:nvPr/>
        </p:nvSpPr>
        <p:spPr>
          <a:xfrm>
            <a:off x="8460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FFFFF"/>
                </a:solidFill>
                <a:latin typeface="Verdana"/>
                <a:ea typeface="Verdana"/>
              </a:rPr>
              <a:t>Example » Executive Committee Meeting</a:t>
            </a:r>
            <a:endParaRPr lang="it-IT" sz="3200" b="0" strike="noStrike" spc="-1">
              <a:latin typeface="Arial"/>
            </a:endParaRPr>
          </a:p>
        </p:txBody>
      </p:sp>
      <p:pic>
        <p:nvPicPr>
          <p:cNvPr id="840" name="Picture 8"/>
          <p:cNvPicPr/>
          <p:nvPr/>
        </p:nvPicPr>
        <p:blipFill>
          <a:blip r:embed="rId2"/>
          <a:stretch/>
        </p:blipFill>
        <p:spPr>
          <a:xfrm>
            <a:off x="488520" y="908640"/>
            <a:ext cx="4186800" cy="3140280"/>
          </a:xfrm>
          <a:prstGeom prst="rect">
            <a:avLst/>
          </a:prstGeom>
          <a:ln>
            <a:noFill/>
          </a:ln>
        </p:spPr>
      </p:pic>
      <p:pic>
        <p:nvPicPr>
          <p:cNvPr id="841" name="Picture 4"/>
          <p:cNvPicPr/>
          <p:nvPr/>
        </p:nvPicPr>
        <p:blipFill>
          <a:blip r:embed="rId3"/>
          <a:stretch/>
        </p:blipFill>
        <p:spPr>
          <a:xfrm>
            <a:off x="4952880" y="3069000"/>
            <a:ext cx="4547160" cy="2608560"/>
          </a:xfrm>
          <a:prstGeom prst="rect">
            <a:avLst/>
          </a:prstGeom>
          <a:ln>
            <a:noFill/>
          </a:ln>
        </p:spPr>
      </p:pic>
      <p:sp>
        <p:nvSpPr>
          <p:cNvPr id="9" name="CustomShape 1">
            <a:extLst>
              <a:ext uri="{FF2B5EF4-FFF2-40B4-BE49-F238E27FC236}">
                <a16:creationId xmlns:a16="http://schemas.microsoft.com/office/drawing/2014/main" id="{B91F4DF7-FE78-7141-B3A9-6F3F1384AEBB}"/>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0" name="Picture 4">
            <a:extLst>
              <a:ext uri="{FF2B5EF4-FFF2-40B4-BE49-F238E27FC236}">
                <a16:creationId xmlns:a16="http://schemas.microsoft.com/office/drawing/2014/main" id="{727FDDAA-3D57-5F47-94CE-99B391BC5C59}"/>
              </a:ext>
            </a:extLst>
          </p:cNvPr>
          <p:cNvPicPr/>
          <p:nvPr/>
        </p:nvPicPr>
        <p:blipFill>
          <a:blip r:embed="rId4"/>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0B6335F1-2703-4F86-B2B4-B8A8A244348F}" type="slidenum">
              <a:rPr lang="it-IT" sz="1400" b="0" strike="noStrike" spc="-1">
                <a:solidFill>
                  <a:srgbClr val="898D94"/>
                </a:solidFill>
                <a:latin typeface="Verdana"/>
                <a:ea typeface="Verdana"/>
              </a:rPr>
              <a:pPr algn="r">
                <a:lnSpc>
                  <a:spcPct val="100000"/>
                </a:lnSpc>
              </a:pPr>
              <a:t>28</a:t>
            </a:fld>
            <a:endParaRPr lang="it-IT" sz="1400" b="0" strike="noStrike" spc="-1">
              <a:latin typeface="Times New Roman"/>
            </a:endParaRPr>
          </a:p>
        </p:txBody>
      </p:sp>
      <p:sp>
        <p:nvSpPr>
          <p:cNvPr id="845"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46" name="CustomShape 4"/>
          <p:cNvSpPr/>
          <p:nvPr/>
        </p:nvSpPr>
        <p:spPr>
          <a:xfrm>
            <a:off x="8460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FFFFF"/>
                </a:solidFill>
                <a:latin typeface="Verdana"/>
                <a:ea typeface="Verdana"/>
              </a:rPr>
              <a:t>Example » Board of Directors Meeting</a:t>
            </a:r>
            <a:endParaRPr lang="it-IT" sz="3200" b="0" strike="noStrike" spc="-1">
              <a:latin typeface="Arial"/>
            </a:endParaRPr>
          </a:p>
        </p:txBody>
      </p:sp>
      <p:pic>
        <p:nvPicPr>
          <p:cNvPr id="847" name="Picture 9"/>
          <p:cNvPicPr/>
          <p:nvPr/>
        </p:nvPicPr>
        <p:blipFill>
          <a:blip r:embed="rId2"/>
          <a:stretch/>
        </p:blipFill>
        <p:spPr>
          <a:xfrm>
            <a:off x="1575000" y="822600"/>
            <a:ext cx="6755400" cy="5066640"/>
          </a:xfrm>
          <a:prstGeom prst="rect">
            <a:avLst/>
          </a:prstGeom>
          <a:ln>
            <a:noFill/>
          </a:ln>
        </p:spPr>
      </p:pic>
      <p:sp>
        <p:nvSpPr>
          <p:cNvPr id="8" name="CustomShape 1">
            <a:extLst>
              <a:ext uri="{FF2B5EF4-FFF2-40B4-BE49-F238E27FC236}">
                <a16:creationId xmlns:a16="http://schemas.microsoft.com/office/drawing/2014/main" id="{0C0DB29F-87FC-C64E-B828-7215199C34A8}"/>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9" name="Picture 4">
            <a:extLst>
              <a:ext uri="{FF2B5EF4-FFF2-40B4-BE49-F238E27FC236}">
                <a16:creationId xmlns:a16="http://schemas.microsoft.com/office/drawing/2014/main" id="{8FC7434E-6500-434D-82B8-7D26E9978586}"/>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FA16AA9D-DBFA-4F01-977B-373EED0F6E54}" type="slidenum">
              <a:rPr lang="it-IT" sz="1400" b="0" strike="noStrike" spc="-1">
                <a:solidFill>
                  <a:srgbClr val="898D94"/>
                </a:solidFill>
                <a:latin typeface="Verdana"/>
                <a:ea typeface="Verdana"/>
              </a:rPr>
              <a:pPr algn="r">
                <a:lnSpc>
                  <a:spcPct val="100000"/>
                </a:lnSpc>
              </a:pPr>
              <a:t>29</a:t>
            </a:fld>
            <a:endParaRPr lang="it-IT" sz="1400" b="0" strike="noStrike" spc="-1">
              <a:latin typeface="Times New Roman"/>
            </a:endParaRPr>
          </a:p>
        </p:txBody>
      </p:sp>
      <p:sp>
        <p:nvSpPr>
          <p:cNvPr id="851"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52" name="CustomShape 4"/>
          <p:cNvSpPr/>
          <p:nvPr/>
        </p:nvSpPr>
        <p:spPr>
          <a:xfrm>
            <a:off x="8460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FFFFF"/>
                </a:solidFill>
                <a:latin typeface="Verdana"/>
                <a:ea typeface="Verdana"/>
              </a:rPr>
              <a:t>Example » Education Day</a:t>
            </a:r>
            <a:endParaRPr lang="it-IT" sz="3200" b="0" strike="noStrike" spc="-1">
              <a:latin typeface="Arial"/>
            </a:endParaRPr>
          </a:p>
        </p:txBody>
      </p:sp>
      <p:pic>
        <p:nvPicPr>
          <p:cNvPr id="853" name="Picture 7"/>
          <p:cNvPicPr/>
          <p:nvPr/>
        </p:nvPicPr>
        <p:blipFill>
          <a:blip r:embed="rId2"/>
          <a:stretch/>
        </p:blipFill>
        <p:spPr>
          <a:xfrm>
            <a:off x="1489680" y="764640"/>
            <a:ext cx="6926040" cy="5194440"/>
          </a:xfrm>
          <a:prstGeom prst="rect">
            <a:avLst/>
          </a:prstGeom>
          <a:ln>
            <a:noFill/>
          </a:ln>
        </p:spPr>
      </p:pic>
      <p:sp>
        <p:nvSpPr>
          <p:cNvPr id="8" name="CustomShape 1">
            <a:extLst>
              <a:ext uri="{FF2B5EF4-FFF2-40B4-BE49-F238E27FC236}">
                <a16:creationId xmlns:a16="http://schemas.microsoft.com/office/drawing/2014/main" id="{B9809847-1162-924B-8F9E-24E9B0251B5E}"/>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9" name="Picture 4">
            <a:extLst>
              <a:ext uri="{FF2B5EF4-FFF2-40B4-BE49-F238E27FC236}">
                <a16:creationId xmlns:a16="http://schemas.microsoft.com/office/drawing/2014/main" id="{3DAED75D-3DEA-BD43-B813-A0099658EFD5}"/>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70" name="Picture 4"/>
          <p:cNvPicPr/>
          <p:nvPr/>
        </p:nvPicPr>
        <p:blipFill>
          <a:blip r:embed="rId2"/>
          <a:stretch/>
        </p:blipFill>
        <p:spPr>
          <a:xfrm>
            <a:off x="200520" y="6320880"/>
            <a:ext cx="1800000" cy="420120"/>
          </a:xfrm>
          <a:prstGeom prst="rect">
            <a:avLst/>
          </a:prstGeom>
          <a:ln w="12600">
            <a:noFill/>
          </a:ln>
        </p:spPr>
      </p:pic>
      <p:sp>
        <p:nvSpPr>
          <p:cNvPr id="171" name="TextShape 2"/>
          <p:cNvSpPr txBox="1"/>
          <p:nvPr/>
        </p:nvSpPr>
        <p:spPr>
          <a:xfrm>
            <a:off x="9177840" y="6377400"/>
            <a:ext cx="232560" cy="322920"/>
          </a:xfrm>
          <a:prstGeom prst="rect">
            <a:avLst/>
          </a:prstGeom>
          <a:noFill/>
          <a:ln w="12600">
            <a:noFill/>
          </a:ln>
        </p:spPr>
        <p:txBody>
          <a:bodyPr lIns="53640" tIns="53640" rIns="53640" bIns="53640" anchor="ctr"/>
          <a:lstStyle/>
          <a:p>
            <a:pPr algn="r">
              <a:lnSpc>
                <a:spcPct val="100000"/>
              </a:lnSpc>
            </a:pPr>
            <a:fld id="{B40CF3F0-4FBE-4BCB-AB62-587FDCDCE85A}" type="slidenum">
              <a:rPr lang="it-IT" sz="1400" b="0" strike="noStrike" spc="-1">
                <a:solidFill>
                  <a:srgbClr val="898D94"/>
                </a:solidFill>
                <a:latin typeface="Verdana"/>
                <a:ea typeface="Verdana"/>
              </a:rPr>
              <a:pPr algn="r">
                <a:lnSpc>
                  <a:spcPct val="100000"/>
                </a:lnSpc>
              </a:pPr>
              <a:t>3</a:t>
            </a:fld>
            <a:endParaRPr lang="it-IT" sz="1400" b="0" strike="noStrike" spc="-1">
              <a:latin typeface="Times New Roman"/>
            </a:endParaRPr>
          </a:p>
        </p:txBody>
      </p:sp>
      <p:sp>
        <p:nvSpPr>
          <p:cNvPr id="172" name="CustomShape 3"/>
          <p:cNvSpPr/>
          <p:nvPr/>
        </p:nvSpPr>
        <p:spPr>
          <a:xfrm>
            <a:off x="0" y="0"/>
            <a:ext cx="994536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73" name="CustomShape 4"/>
          <p:cNvSpPr/>
          <p:nvPr/>
        </p:nvSpPr>
        <p:spPr>
          <a:xfrm>
            <a:off x="96840" y="4428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2F2F2"/>
                </a:solidFill>
                <a:latin typeface="Verdana"/>
                <a:ea typeface="Verdana"/>
              </a:rPr>
              <a:t>What is a Concierge?</a:t>
            </a:r>
            <a:endParaRPr lang="it-IT" sz="3200" b="0" strike="noStrike" spc="-1">
              <a:latin typeface="Arial"/>
            </a:endParaRPr>
          </a:p>
        </p:txBody>
      </p:sp>
      <p:sp>
        <p:nvSpPr>
          <p:cNvPr id="174" name="CustomShape 5"/>
          <p:cNvSpPr/>
          <p:nvPr/>
        </p:nvSpPr>
        <p:spPr>
          <a:xfrm>
            <a:off x="458460" y="1188540"/>
            <a:ext cx="9028440" cy="44809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700" b="0" i="1"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Concierge \kon-syersh\n. </a:t>
            </a: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Doorkeeper; Keeper of the keys</a:t>
            </a:r>
          </a:p>
          <a:p>
            <a:pPr>
              <a:lnSpc>
                <a:spcPct val="100000"/>
              </a:lnSpc>
            </a:pPr>
            <a:endPar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700" b="0" i="1"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Les Clefs d’Or\lay clay d’or\ n. </a:t>
            </a: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The translation from </a:t>
            </a: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French is literally:  “The Golden Keys”</a:t>
            </a:r>
          </a:p>
          <a:p>
            <a:pPr>
              <a:lnSpc>
                <a:spcPct val="100000"/>
              </a:lnSpc>
            </a:pPr>
            <a:endPar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A Les Clefs d’Or Concierge is first and foremost a hotel</a:t>
            </a: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concierge dedicated to serving the needs of his or her guests.</a:t>
            </a:r>
          </a:p>
          <a:p>
            <a:pPr>
              <a:lnSpc>
                <a:spcPct val="100000"/>
              </a:lnSpc>
            </a:pPr>
            <a:endPar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The concierge is a ‘hospitality and tourism professional’ with an intimate knowledge of </a:t>
            </a:r>
            <a:r>
              <a:rPr lang="it-IT" sz="1700" spc="-1" dirty="0">
                <a:solidFill>
                  <a:srgbClr val="2A435E"/>
                </a:solidFill>
                <a:latin typeface="Verdana" panose="020B0604030504040204" pitchFamily="34" charset="0"/>
                <a:ea typeface="Verdana" panose="020B0604030504040204" pitchFamily="34" charset="0"/>
                <a:cs typeface="Verdana" panose="020B0604030504040204" pitchFamily="34" charset="0"/>
              </a:rPr>
              <a:t>his or her</a:t>
            </a: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city who acts as an ambassador for all that city offers.</a:t>
            </a: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a:t>
            </a: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The association of Les Clefs d’Or is dedicated to the maintenance and continual creation of an unrivalled level of excellence in customer service despite a faster-moving world and ever-changing guest demands.</a:t>
            </a:r>
            <a:br>
              <a:rPr dirty="0"/>
            </a:br>
            <a:endParaRPr lang="it-IT" sz="1800" b="0" strike="noStrike" spc="-1" dirty="0">
              <a:latin typeface="Arial"/>
            </a:endParaRPr>
          </a:p>
        </p:txBody>
      </p:sp>
      <p:pic>
        <p:nvPicPr>
          <p:cNvPr id="9" name="image1.png">
            <a:extLst>
              <a:ext uri="{FF2B5EF4-FFF2-40B4-BE49-F238E27FC236}">
                <a16:creationId xmlns:a16="http://schemas.microsoft.com/office/drawing/2014/main" id="{42640D37-2A73-9D48-899A-C81501A676FF}"/>
              </a:ext>
            </a:extLst>
          </p:cNvPr>
          <p:cNvPicPr/>
          <p:nvPr/>
        </p:nvPicPr>
        <p:blipFill>
          <a:blip r:embed="rId3"/>
          <a:stretch/>
        </p:blipFill>
        <p:spPr>
          <a:xfrm>
            <a:off x="7978145" y="1202400"/>
            <a:ext cx="1534680" cy="158364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D43521D1-03FB-4168-B5DE-B0ED45CFF1CD}" type="slidenum">
              <a:rPr lang="it-IT" sz="1400" b="0" strike="noStrike" spc="-1">
                <a:solidFill>
                  <a:srgbClr val="898D94"/>
                </a:solidFill>
                <a:latin typeface="Verdana"/>
                <a:ea typeface="Verdana"/>
              </a:rPr>
              <a:pPr algn="r">
                <a:lnSpc>
                  <a:spcPct val="100000"/>
                </a:lnSpc>
              </a:pPr>
              <a:t>30</a:t>
            </a:fld>
            <a:endParaRPr lang="it-IT" sz="1400" b="0" strike="noStrike" spc="-1">
              <a:latin typeface="Times New Roman"/>
            </a:endParaRPr>
          </a:p>
        </p:txBody>
      </p:sp>
      <p:sp>
        <p:nvSpPr>
          <p:cNvPr id="857"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58" name="CustomShape 4"/>
          <p:cNvSpPr/>
          <p:nvPr/>
        </p:nvSpPr>
        <p:spPr>
          <a:xfrm>
            <a:off x="8460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FFFFF"/>
                </a:solidFill>
                <a:latin typeface="Verdana"/>
                <a:ea typeface="Verdana"/>
              </a:rPr>
              <a:t>Example » General Assembly</a:t>
            </a:r>
            <a:endParaRPr lang="it-IT" sz="3200" b="0" strike="noStrike" spc="-1">
              <a:latin typeface="Arial"/>
            </a:endParaRPr>
          </a:p>
        </p:txBody>
      </p:sp>
      <p:pic>
        <p:nvPicPr>
          <p:cNvPr id="859" name="Picture 8"/>
          <p:cNvPicPr/>
          <p:nvPr/>
        </p:nvPicPr>
        <p:blipFill>
          <a:blip r:embed="rId2"/>
          <a:stretch/>
        </p:blipFill>
        <p:spPr>
          <a:xfrm>
            <a:off x="1659960" y="908640"/>
            <a:ext cx="6585840" cy="4939200"/>
          </a:xfrm>
          <a:prstGeom prst="rect">
            <a:avLst/>
          </a:prstGeom>
          <a:ln>
            <a:noFill/>
          </a:ln>
        </p:spPr>
      </p:pic>
      <p:sp>
        <p:nvSpPr>
          <p:cNvPr id="8" name="CustomShape 1">
            <a:extLst>
              <a:ext uri="{FF2B5EF4-FFF2-40B4-BE49-F238E27FC236}">
                <a16:creationId xmlns:a16="http://schemas.microsoft.com/office/drawing/2014/main" id="{9D6262ED-A2DE-9D47-8A16-993BD9B6B3D5}"/>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9" name="Picture 4">
            <a:extLst>
              <a:ext uri="{FF2B5EF4-FFF2-40B4-BE49-F238E27FC236}">
                <a16:creationId xmlns:a16="http://schemas.microsoft.com/office/drawing/2014/main" id="{F20962F1-E8C5-4948-B5A0-EED931BA3F61}"/>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A8882973-DAAD-4C43-8F8D-E0A902FAA4B8}" type="slidenum">
              <a:rPr lang="it-IT" sz="1400" b="0" strike="noStrike" spc="-1">
                <a:solidFill>
                  <a:srgbClr val="898D94"/>
                </a:solidFill>
                <a:latin typeface="Verdana"/>
                <a:ea typeface="Verdana"/>
              </a:rPr>
              <a:pPr algn="r">
                <a:lnSpc>
                  <a:spcPct val="100000"/>
                </a:lnSpc>
              </a:pPr>
              <a:t>31</a:t>
            </a:fld>
            <a:endParaRPr lang="it-IT" sz="1400" b="0" strike="noStrike" spc="-1">
              <a:latin typeface="Times New Roman"/>
            </a:endParaRPr>
          </a:p>
        </p:txBody>
      </p:sp>
      <p:sp>
        <p:nvSpPr>
          <p:cNvPr id="863"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64" name="CustomShape 4"/>
          <p:cNvSpPr/>
          <p:nvPr/>
        </p:nvSpPr>
        <p:spPr>
          <a:xfrm>
            <a:off x="9684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How to Become a Les Clefs d’Or Member</a:t>
            </a:r>
            <a:endParaRPr lang="it-IT" sz="3200" b="0" strike="noStrike" spc="-1">
              <a:latin typeface="Arial"/>
            </a:endParaRPr>
          </a:p>
        </p:txBody>
      </p:sp>
      <p:sp>
        <p:nvSpPr>
          <p:cNvPr id="865" name="CustomShape 5"/>
          <p:cNvSpPr/>
          <p:nvPr/>
        </p:nvSpPr>
        <p:spPr>
          <a:xfrm>
            <a:off x="381960" y="885600"/>
            <a:ext cx="8724240" cy="42066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800" b="0" strike="noStrike" spc="-1" dirty="0">
                <a:solidFill>
                  <a:srgbClr val="15324D"/>
                </a:solidFill>
                <a:latin typeface="Verdana"/>
                <a:ea typeface="Verdana"/>
              </a:rPr>
              <a:t>To apply for Les Clefs d’Or membership you need to:</a:t>
            </a:r>
            <a:endParaRPr lang="en-GB" sz="1800" b="0" strike="noStrike" spc="-1" dirty="0">
              <a:latin typeface="Arial"/>
            </a:endParaRPr>
          </a:p>
          <a:p>
            <a:pPr>
              <a:lnSpc>
                <a:spcPct val="100000"/>
              </a:lnSpc>
            </a:pPr>
            <a:endParaRPr lang="en-GB" sz="1800" b="0" strike="noStrike" spc="-1" dirty="0">
              <a:latin typeface="Arial"/>
            </a:endParaRPr>
          </a:p>
          <a:p>
            <a:pPr marL="285840" lvl="4" indent="-285480">
              <a:lnSpc>
                <a:spcPct val="100000"/>
              </a:lnSpc>
              <a:buClr>
                <a:srgbClr val="15324D"/>
              </a:buClr>
              <a:buFont typeface="Arial"/>
              <a:buChar char="•"/>
            </a:pPr>
            <a:r>
              <a:rPr lang="en-GB" sz="1800" b="0" strike="noStrike" spc="-1" dirty="0">
                <a:solidFill>
                  <a:srgbClr val="15324D"/>
                </a:solidFill>
                <a:latin typeface="Verdana"/>
                <a:ea typeface="Verdana"/>
              </a:rPr>
              <a:t>Have a desk in the lobby of the hotel, either separate from or shared with Reception.</a:t>
            </a:r>
            <a:endParaRPr lang="en-GB" sz="1800" b="0" strike="noStrike" spc="-1" dirty="0">
              <a:latin typeface="Arial"/>
            </a:endParaRPr>
          </a:p>
          <a:p>
            <a:pPr>
              <a:lnSpc>
                <a:spcPct val="100000"/>
              </a:lnSpc>
            </a:pPr>
            <a:endParaRPr lang="en-GB" sz="1800" b="0" strike="noStrike" spc="-1" dirty="0">
              <a:latin typeface="Arial"/>
            </a:endParaRPr>
          </a:p>
          <a:p>
            <a:pPr marL="285840" lvl="2" indent="-285480">
              <a:lnSpc>
                <a:spcPct val="100000"/>
              </a:lnSpc>
              <a:buClr>
                <a:srgbClr val="15324D"/>
              </a:buClr>
              <a:buFont typeface="Arial"/>
              <a:buChar char="•"/>
            </a:pPr>
            <a:r>
              <a:rPr lang="en-GB" sz="1800" b="0" strike="noStrike" spc="-1" dirty="0">
                <a:solidFill>
                  <a:srgbClr val="15324D"/>
                </a:solidFill>
                <a:latin typeface="Verdana"/>
                <a:ea typeface="Verdana"/>
              </a:rPr>
              <a:t>Manage assistants at the desk.  You may also manage all other uniform staff such as pages, door attendants, luggage porters, and chauffeurs, etc.</a:t>
            </a:r>
            <a:endParaRPr lang="en-GB" sz="1800" b="0" strike="noStrike" spc="-1" dirty="0">
              <a:latin typeface="Arial"/>
            </a:endParaRPr>
          </a:p>
          <a:p>
            <a:pPr>
              <a:lnSpc>
                <a:spcPct val="100000"/>
              </a:lnSpc>
            </a:pPr>
            <a:endParaRPr lang="en-GB" sz="1800" b="0" strike="noStrike" spc="-1" dirty="0">
              <a:latin typeface="Arial"/>
            </a:endParaRPr>
          </a:p>
          <a:p>
            <a:pPr marL="285840" lvl="2" indent="-285480">
              <a:lnSpc>
                <a:spcPct val="100000"/>
              </a:lnSpc>
              <a:buClr>
                <a:srgbClr val="15324D"/>
              </a:buClr>
              <a:buFont typeface="Arial"/>
              <a:buChar char="•"/>
            </a:pPr>
            <a:r>
              <a:rPr lang="en-GB" sz="1800" b="0" strike="noStrike" spc="-1" dirty="0">
                <a:solidFill>
                  <a:srgbClr val="15324D"/>
                </a:solidFill>
                <a:latin typeface="Verdana"/>
                <a:ea typeface="Verdana"/>
              </a:rPr>
              <a:t>Report to senior hotel management.</a:t>
            </a:r>
            <a:endParaRPr lang="en-GB" sz="1800" b="0" strike="noStrike" spc="-1" dirty="0">
              <a:latin typeface="Arial"/>
            </a:endParaRPr>
          </a:p>
          <a:p>
            <a:pPr>
              <a:lnSpc>
                <a:spcPct val="100000"/>
              </a:lnSpc>
            </a:pPr>
            <a:r>
              <a:rPr lang="en-GB" sz="1800" b="0" strike="noStrike" spc="-1" dirty="0">
                <a:solidFill>
                  <a:srgbClr val="15324D"/>
                </a:solidFill>
                <a:latin typeface="Verdana"/>
                <a:ea typeface="Verdana"/>
              </a:rPr>
              <a:t> </a:t>
            </a:r>
            <a:endParaRPr lang="en-GB" sz="1800" b="0" strike="noStrike" spc="-1" dirty="0">
              <a:latin typeface="Arial"/>
            </a:endParaRPr>
          </a:p>
          <a:p>
            <a:pPr>
              <a:lnSpc>
                <a:spcPct val="100000"/>
              </a:lnSpc>
            </a:pPr>
            <a:r>
              <a:rPr lang="en-GB" sz="1800" b="0" strike="noStrike" spc="-1" dirty="0">
                <a:solidFill>
                  <a:srgbClr val="15324D"/>
                </a:solidFill>
                <a:latin typeface="Verdana"/>
                <a:ea typeface="Verdana"/>
              </a:rPr>
              <a:t>Your main task as a concierge must be to look after hotel guests, fulfilling their requests and answering their inquiries, giving them information about the city and country, making hotel bookings, car rentals, restaurant and airline reservations, etc.</a:t>
            </a:r>
            <a:endParaRPr lang="en-GB" sz="1800" b="0" strike="noStrike" spc="-1" dirty="0">
              <a:latin typeface="Arial"/>
            </a:endParaRPr>
          </a:p>
        </p:txBody>
      </p:sp>
      <p:pic>
        <p:nvPicPr>
          <p:cNvPr id="866" name="Picture 2"/>
          <p:cNvPicPr/>
          <p:nvPr/>
        </p:nvPicPr>
        <p:blipFill>
          <a:blip r:embed="rId2"/>
          <a:stretch/>
        </p:blipFill>
        <p:spPr>
          <a:xfrm>
            <a:off x="8336400" y="4814280"/>
            <a:ext cx="1187640" cy="1096920"/>
          </a:xfrm>
          <a:prstGeom prst="rect">
            <a:avLst/>
          </a:prstGeom>
          <a:ln>
            <a:noFill/>
          </a:ln>
        </p:spPr>
      </p:pic>
      <p:sp>
        <p:nvSpPr>
          <p:cNvPr id="9" name="CustomShape 1">
            <a:extLst>
              <a:ext uri="{FF2B5EF4-FFF2-40B4-BE49-F238E27FC236}">
                <a16:creationId xmlns:a16="http://schemas.microsoft.com/office/drawing/2014/main" id="{8BB992B4-BDE8-A246-BCF8-CC3ABB693021}"/>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0" name="Picture 4">
            <a:extLst>
              <a:ext uri="{FF2B5EF4-FFF2-40B4-BE49-F238E27FC236}">
                <a16:creationId xmlns:a16="http://schemas.microsoft.com/office/drawing/2014/main" id="{D893A889-B594-3948-B9ED-A228A593CE47}"/>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633B80EA-BD89-4405-8B3B-7E95C6E424A1}" type="slidenum">
              <a:rPr lang="it-IT" sz="1400" b="0" strike="noStrike" spc="-1">
                <a:solidFill>
                  <a:srgbClr val="898D94"/>
                </a:solidFill>
                <a:latin typeface="Verdana"/>
                <a:ea typeface="Verdana"/>
              </a:rPr>
              <a:pPr algn="r">
                <a:lnSpc>
                  <a:spcPct val="100000"/>
                </a:lnSpc>
              </a:pPr>
              <a:t>32</a:t>
            </a:fld>
            <a:endParaRPr lang="it-IT" sz="1400" b="0" strike="noStrike" spc="-1">
              <a:latin typeface="Times New Roman"/>
            </a:endParaRPr>
          </a:p>
        </p:txBody>
      </p:sp>
      <p:sp>
        <p:nvSpPr>
          <p:cNvPr id="870"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71" name="CustomShape 4"/>
          <p:cNvSpPr/>
          <p:nvPr/>
        </p:nvSpPr>
        <p:spPr>
          <a:xfrm>
            <a:off x="9684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How to Become a Les Clefs d’Or Section</a:t>
            </a:r>
            <a:endParaRPr lang="it-IT" sz="3200" b="0" strike="noStrike" spc="-1">
              <a:latin typeface="Arial"/>
            </a:endParaRPr>
          </a:p>
        </p:txBody>
      </p:sp>
      <p:sp>
        <p:nvSpPr>
          <p:cNvPr id="872" name="CustomShape 5"/>
          <p:cNvSpPr/>
          <p:nvPr/>
        </p:nvSpPr>
        <p:spPr>
          <a:xfrm>
            <a:off x="381960" y="1455480"/>
            <a:ext cx="8724240" cy="28350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800" b="0" strike="noStrike" spc="-1">
                <a:solidFill>
                  <a:srgbClr val="15324D"/>
                </a:solidFill>
                <a:latin typeface="Verdana"/>
                <a:ea typeface="Verdana"/>
              </a:rPr>
              <a:t>Any section wanting to become independent must be an adherent country of an existing national section of Les Clefs d'Or before applying for independent membership.</a:t>
            </a:r>
            <a:endParaRPr lang="it-IT" sz="1800" b="0" strike="noStrike" spc="-1">
              <a:latin typeface="Arial"/>
            </a:endParaRPr>
          </a:p>
          <a:p>
            <a:pPr>
              <a:lnSpc>
                <a:spcPct val="100000"/>
              </a:lnSpc>
            </a:pPr>
            <a:endParaRPr lang="it-IT" sz="1800" b="0" strike="noStrike" spc="-1">
              <a:latin typeface="Arial"/>
            </a:endParaRPr>
          </a:p>
          <a:p>
            <a:pPr>
              <a:lnSpc>
                <a:spcPct val="100000"/>
              </a:lnSpc>
            </a:pPr>
            <a:r>
              <a:rPr lang="it-IT" sz="1800" b="0" strike="noStrike" spc="-1">
                <a:solidFill>
                  <a:srgbClr val="15324D"/>
                </a:solidFill>
                <a:latin typeface="Verdana"/>
                <a:ea typeface="Verdana"/>
              </a:rPr>
              <a:t>Each application for section status in Les Clefs d’Or must be submitted in writing to the General Secretary (for a list of the requirements for the submission, please contact the General Secretary).</a:t>
            </a:r>
            <a:endParaRPr lang="it-IT" sz="1800" b="0" strike="noStrike" spc="-1">
              <a:latin typeface="Arial"/>
            </a:endParaRPr>
          </a:p>
          <a:p>
            <a:pPr>
              <a:lnSpc>
                <a:spcPct val="100000"/>
              </a:lnSpc>
            </a:pPr>
            <a:endParaRPr lang="it-IT" sz="1800" b="0" strike="noStrike" spc="-1">
              <a:latin typeface="Arial"/>
            </a:endParaRPr>
          </a:p>
          <a:p>
            <a:pPr>
              <a:lnSpc>
                <a:spcPct val="100000"/>
              </a:lnSpc>
            </a:pPr>
            <a:r>
              <a:rPr lang="it-IT" sz="1800" b="0" strike="noStrike" spc="-1">
                <a:solidFill>
                  <a:srgbClr val="15324D"/>
                </a:solidFill>
                <a:latin typeface="Verdana"/>
                <a:ea typeface="Verdana"/>
              </a:rPr>
              <a:t>The individual make-up of the national section requesting application into UICH must adhere to Article IV, Section 1 of our statutes.</a:t>
            </a:r>
            <a:endParaRPr lang="it-IT" sz="1800" b="0" strike="noStrike" spc="-1">
              <a:latin typeface="Arial"/>
            </a:endParaRPr>
          </a:p>
        </p:txBody>
      </p:sp>
      <p:sp>
        <p:nvSpPr>
          <p:cNvPr id="9" name="CustomShape 1">
            <a:extLst>
              <a:ext uri="{FF2B5EF4-FFF2-40B4-BE49-F238E27FC236}">
                <a16:creationId xmlns:a16="http://schemas.microsoft.com/office/drawing/2014/main" id="{C3F5011F-2490-3348-984B-9938A922A21B}"/>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0" name="Picture 4">
            <a:extLst>
              <a:ext uri="{FF2B5EF4-FFF2-40B4-BE49-F238E27FC236}">
                <a16:creationId xmlns:a16="http://schemas.microsoft.com/office/drawing/2014/main" id="{9B32BD82-CEC4-6943-B0D4-59C7AEA5CC6B}"/>
              </a:ext>
            </a:extLst>
          </p:cNvPr>
          <p:cNvPicPr/>
          <p:nvPr/>
        </p:nvPicPr>
        <p:blipFill>
          <a:blip r:embed="rId2"/>
          <a:stretch/>
        </p:blipFill>
        <p:spPr>
          <a:xfrm>
            <a:off x="200520" y="6320880"/>
            <a:ext cx="1800000" cy="420120"/>
          </a:xfrm>
          <a:prstGeom prst="rect">
            <a:avLst/>
          </a:prstGeom>
          <a:ln w="12600">
            <a:noFill/>
          </a:ln>
        </p:spPr>
      </p:pic>
      <p:pic>
        <p:nvPicPr>
          <p:cNvPr id="11" name="Picture 2">
            <a:extLst>
              <a:ext uri="{FF2B5EF4-FFF2-40B4-BE49-F238E27FC236}">
                <a16:creationId xmlns:a16="http://schemas.microsoft.com/office/drawing/2014/main" id="{A6029ADF-5C44-6544-9D12-5DF55EB07B42}"/>
              </a:ext>
            </a:extLst>
          </p:cNvPr>
          <p:cNvPicPr/>
          <p:nvPr/>
        </p:nvPicPr>
        <p:blipFill>
          <a:blip r:embed="rId3"/>
          <a:stretch/>
        </p:blipFill>
        <p:spPr>
          <a:xfrm>
            <a:off x="8336400" y="4814280"/>
            <a:ext cx="1187640" cy="1096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477E919A-1EF2-47D2-A839-E0E274C371F4}" type="slidenum">
              <a:rPr lang="it-IT" sz="1400" b="0" strike="noStrike" spc="-1">
                <a:solidFill>
                  <a:srgbClr val="898D94"/>
                </a:solidFill>
                <a:latin typeface="Verdana"/>
                <a:ea typeface="Verdana"/>
              </a:rPr>
              <a:pPr algn="r">
                <a:lnSpc>
                  <a:spcPct val="100000"/>
                </a:lnSpc>
              </a:pPr>
              <a:t>33</a:t>
            </a:fld>
            <a:endParaRPr lang="it-IT" sz="1400" b="0" strike="noStrike" spc="-1">
              <a:latin typeface="Times New Roman"/>
            </a:endParaRPr>
          </a:p>
        </p:txBody>
      </p:sp>
      <p:sp>
        <p:nvSpPr>
          <p:cNvPr id="877" name="CustomShape 3"/>
          <p:cNvSpPr/>
          <p:nvPr/>
        </p:nvSpPr>
        <p:spPr>
          <a:xfrm>
            <a:off x="0" y="-399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78" name="CustomShape 4"/>
          <p:cNvSpPr/>
          <p:nvPr/>
        </p:nvSpPr>
        <p:spPr>
          <a:xfrm>
            <a:off x="9900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How to Become a Les Clefs d’Or Section</a:t>
            </a:r>
            <a:endParaRPr lang="it-IT" sz="3200" b="0" strike="noStrike" spc="-1">
              <a:latin typeface="Arial"/>
            </a:endParaRPr>
          </a:p>
        </p:txBody>
      </p:sp>
      <p:sp>
        <p:nvSpPr>
          <p:cNvPr id="879" name="CustomShape 5"/>
          <p:cNvSpPr/>
          <p:nvPr/>
        </p:nvSpPr>
        <p:spPr>
          <a:xfrm>
            <a:off x="381960" y="885600"/>
            <a:ext cx="8724240" cy="36579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800" b="0" strike="noStrike" spc="-1">
                <a:solidFill>
                  <a:srgbClr val="15324D"/>
                </a:solidFill>
                <a:latin typeface="Verdana"/>
                <a:ea typeface="Verdana"/>
              </a:rPr>
              <a:t>Applicant sections must be proposed by two existing national sections.</a:t>
            </a:r>
            <a:endParaRPr lang="it-IT" sz="1800" b="0" strike="noStrike" spc="-1">
              <a:latin typeface="Arial"/>
            </a:endParaRPr>
          </a:p>
          <a:p>
            <a:pPr>
              <a:lnSpc>
                <a:spcPct val="100000"/>
              </a:lnSpc>
            </a:pPr>
            <a:endParaRPr lang="it-IT" sz="1800" b="0" strike="noStrike" spc="-1">
              <a:latin typeface="Arial"/>
            </a:endParaRPr>
          </a:p>
          <a:p>
            <a:pPr>
              <a:lnSpc>
                <a:spcPct val="100000"/>
              </a:lnSpc>
            </a:pPr>
            <a:r>
              <a:rPr lang="it-IT" sz="1800" b="0" strike="noStrike" spc="-1">
                <a:solidFill>
                  <a:srgbClr val="15324D"/>
                </a:solidFill>
                <a:latin typeface="Verdana"/>
                <a:ea typeface="Verdana"/>
              </a:rPr>
              <a:t>Upon receipt of an application, the General Secretary will circulate it to the Presidents of each existing section.  It will be discussed and voted on for approval.</a:t>
            </a:r>
            <a:endParaRPr lang="it-IT" sz="1800" b="0" strike="noStrike" spc="-1">
              <a:latin typeface="Arial"/>
            </a:endParaRPr>
          </a:p>
          <a:p>
            <a:pPr>
              <a:lnSpc>
                <a:spcPct val="100000"/>
              </a:lnSpc>
            </a:pPr>
            <a:endParaRPr lang="it-IT" sz="1800" b="0" strike="noStrike" spc="-1">
              <a:latin typeface="Arial"/>
            </a:endParaRPr>
          </a:p>
          <a:p>
            <a:pPr>
              <a:lnSpc>
                <a:spcPct val="100000"/>
              </a:lnSpc>
            </a:pPr>
            <a:r>
              <a:rPr lang="it-IT" sz="1800" b="0" strike="noStrike" spc="-1">
                <a:solidFill>
                  <a:srgbClr val="15324D"/>
                </a:solidFill>
                <a:latin typeface="Verdana"/>
                <a:ea typeface="Verdana"/>
              </a:rPr>
              <a:t>After approval, one member of the Executive Committee is chosen for an inspection visit in order to check that the application is in accordance with the statutes.</a:t>
            </a:r>
            <a:endParaRPr lang="it-IT" sz="1800" b="0" strike="noStrike" spc="-1">
              <a:latin typeface="Arial"/>
            </a:endParaRPr>
          </a:p>
          <a:p>
            <a:pPr>
              <a:lnSpc>
                <a:spcPct val="100000"/>
              </a:lnSpc>
            </a:pPr>
            <a:r>
              <a:rPr lang="it-IT" sz="1800" b="0" strike="noStrike" spc="-1">
                <a:solidFill>
                  <a:srgbClr val="15324D"/>
                </a:solidFill>
                <a:latin typeface="Verdana"/>
                <a:ea typeface="Verdana"/>
              </a:rPr>
              <a:t> </a:t>
            </a:r>
            <a:endParaRPr lang="it-IT" sz="1800" b="0" strike="noStrike" spc="-1">
              <a:latin typeface="Arial"/>
            </a:endParaRPr>
          </a:p>
          <a:p>
            <a:pPr>
              <a:lnSpc>
                <a:spcPct val="100000"/>
              </a:lnSpc>
            </a:pPr>
            <a:r>
              <a:rPr lang="it-IT" sz="1800" b="0" strike="noStrike" spc="-1">
                <a:solidFill>
                  <a:srgbClr val="15324D"/>
                </a:solidFill>
                <a:latin typeface="Verdana"/>
                <a:ea typeface="Verdana"/>
              </a:rPr>
              <a:t>Please note: a local concierge association may not use the name Les Clefs d’Or or its logo in any way to represent their local association prior to being admitted as a section of Les Clefs d’Or.</a:t>
            </a:r>
            <a:endParaRPr lang="it-IT" sz="1800" b="0" strike="noStrike" spc="-1">
              <a:latin typeface="Arial"/>
            </a:endParaRPr>
          </a:p>
        </p:txBody>
      </p:sp>
      <p:sp>
        <p:nvSpPr>
          <p:cNvPr id="9" name="CustomShape 1">
            <a:extLst>
              <a:ext uri="{FF2B5EF4-FFF2-40B4-BE49-F238E27FC236}">
                <a16:creationId xmlns:a16="http://schemas.microsoft.com/office/drawing/2014/main" id="{50DE98E8-9434-0442-A798-B5FAE5F4078F}"/>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0" name="Picture 4">
            <a:extLst>
              <a:ext uri="{FF2B5EF4-FFF2-40B4-BE49-F238E27FC236}">
                <a16:creationId xmlns:a16="http://schemas.microsoft.com/office/drawing/2014/main" id="{31C2091B-F3A8-964B-879F-9244D4B59D6D}"/>
              </a:ext>
            </a:extLst>
          </p:cNvPr>
          <p:cNvPicPr/>
          <p:nvPr/>
        </p:nvPicPr>
        <p:blipFill>
          <a:blip r:embed="rId2"/>
          <a:stretch/>
        </p:blipFill>
        <p:spPr>
          <a:xfrm>
            <a:off x="200520" y="6320880"/>
            <a:ext cx="1800000" cy="420120"/>
          </a:xfrm>
          <a:prstGeom prst="rect">
            <a:avLst/>
          </a:prstGeom>
          <a:ln w="12600">
            <a:noFill/>
          </a:ln>
        </p:spPr>
      </p:pic>
      <p:pic>
        <p:nvPicPr>
          <p:cNvPr id="11" name="Picture 2">
            <a:extLst>
              <a:ext uri="{FF2B5EF4-FFF2-40B4-BE49-F238E27FC236}">
                <a16:creationId xmlns:a16="http://schemas.microsoft.com/office/drawing/2014/main" id="{1251737F-7B9A-F747-B37F-10FD0B6BF04A}"/>
              </a:ext>
            </a:extLst>
          </p:cNvPr>
          <p:cNvPicPr/>
          <p:nvPr/>
        </p:nvPicPr>
        <p:blipFill>
          <a:blip r:embed="rId3"/>
          <a:stretch/>
        </p:blipFill>
        <p:spPr>
          <a:xfrm>
            <a:off x="8336400" y="4814280"/>
            <a:ext cx="1187640" cy="1096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808F0127-830D-4014-84C1-B7D8D63015BB}" type="slidenum">
              <a:rPr lang="it-IT" sz="1400" b="0" strike="noStrike" spc="-1">
                <a:solidFill>
                  <a:srgbClr val="898D94"/>
                </a:solidFill>
                <a:latin typeface="Verdana"/>
                <a:ea typeface="Verdana"/>
              </a:rPr>
              <a:pPr algn="r">
                <a:lnSpc>
                  <a:spcPct val="100000"/>
                </a:lnSpc>
              </a:pPr>
              <a:t>34</a:t>
            </a:fld>
            <a:endParaRPr lang="it-IT" sz="1400" b="0" strike="noStrike" spc="-1">
              <a:latin typeface="Times New Roman"/>
            </a:endParaRPr>
          </a:p>
        </p:txBody>
      </p:sp>
      <p:sp>
        <p:nvSpPr>
          <p:cNvPr id="884"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85" name="CustomShape 4"/>
          <p:cNvSpPr/>
          <p:nvPr/>
        </p:nvSpPr>
        <p:spPr>
          <a:xfrm>
            <a:off x="84600" y="6192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2F2F2"/>
                </a:solidFill>
                <a:latin typeface="Verdana"/>
                <a:ea typeface="Verdana"/>
              </a:rPr>
              <a:t>Member Countries &amp; Affiliated Countries*</a:t>
            </a:r>
            <a:endParaRPr lang="it-IT" sz="3200" b="0" strike="noStrike" spc="-1">
              <a:latin typeface="Arial"/>
            </a:endParaRPr>
          </a:p>
        </p:txBody>
      </p:sp>
      <p:sp>
        <p:nvSpPr>
          <p:cNvPr id="886" name="CustomShape 5"/>
          <p:cNvSpPr/>
          <p:nvPr/>
        </p:nvSpPr>
        <p:spPr>
          <a:xfrm>
            <a:off x="487080" y="980640"/>
            <a:ext cx="5905080" cy="4608000"/>
          </a:xfrm>
          <a:custGeom>
            <a:avLst/>
            <a:gdLst/>
            <a:ahLst/>
            <a:cxnLst/>
            <a:rect l="l" t="t" r="r" b="b"/>
            <a:pathLst>
              <a:path w="21600" h="21600">
                <a:moveTo>
                  <a:pt x="0" y="0"/>
                </a:moveTo>
                <a:lnTo>
                  <a:pt x="21599" y="0"/>
                </a:lnTo>
                <a:lnTo>
                  <a:pt x="21599" y="21600"/>
                </a:lnTo>
                <a:lnTo>
                  <a:pt x="0" y="21600"/>
                </a:lnTo>
                <a:lnTo>
                  <a:pt x="0" y="0"/>
                </a:lnTo>
                <a:close/>
              </a:path>
            </a:pathLst>
          </a:custGeom>
          <a:solidFill>
            <a:schemeClr val="tx1">
              <a:alpha val="65097"/>
            </a:schemeClr>
          </a:solidFill>
          <a:ln>
            <a:noFill/>
          </a:ln>
        </p:spPr>
        <p:style>
          <a:lnRef idx="0">
            <a:scrgbClr r="0" g="0" b="0"/>
          </a:lnRef>
          <a:fillRef idx="0">
            <a:scrgbClr r="0" g="0" b="0"/>
          </a:fillRef>
          <a:effectRef idx="0">
            <a:scrgbClr r="0" g="0" b="0"/>
          </a:effectRef>
          <a:fontRef idx="minor"/>
        </p:style>
        <p:txBody>
          <a:bodyPr/>
          <a:lstStyle/>
          <a:p>
            <a:endParaRPr lang="en-GB"/>
          </a:p>
        </p:txBody>
      </p:sp>
      <p:sp>
        <p:nvSpPr>
          <p:cNvPr id="887" name="CustomShape 6"/>
          <p:cNvSpPr/>
          <p:nvPr/>
        </p:nvSpPr>
        <p:spPr>
          <a:xfrm>
            <a:off x="508680" y="1164240"/>
            <a:ext cx="1491840" cy="4271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45720" rIns="45720"/>
          <a:lstStyle/>
          <a:p>
            <a:pPr>
              <a:lnSpc>
                <a:spcPct val="100000"/>
              </a:lnSpc>
              <a:spcBef>
                <a:spcPts val="901"/>
              </a:spcBef>
            </a:pPr>
            <a:r>
              <a:rPr lang="en-US" sz="1600" b="0" strike="noStrike" spc="-1" dirty="0">
                <a:solidFill>
                  <a:srgbClr val="FFFFFF"/>
                </a:solidFill>
                <a:latin typeface="Trebuchet MS"/>
                <a:ea typeface="Verdana"/>
              </a:rPr>
              <a:t>Argentina</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Australia</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Austria</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Belgium</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Brazil</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Canada</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China </a:t>
            </a:r>
            <a:r>
              <a:rPr lang="en-US" sz="1000" b="0" strike="noStrike" spc="-1" dirty="0">
                <a:solidFill>
                  <a:srgbClr val="FFFFFF"/>
                </a:solidFill>
                <a:latin typeface="Trebuchet MS"/>
                <a:ea typeface="Verdana"/>
              </a:rPr>
              <a:t>(expelled)</a:t>
            </a:r>
            <a:endParaRPr lang="en-US" sz="10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Chinese Taipei</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Czech Republic</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Denmark</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Finland</a:t>
            </a:r>
          </a:p>
          <a:p>
            <a:pPr>
              <a:lnSpc>
                <a:spcPct val="100000"/>
              </a:lnSpc>
              <a:spcBef>
                <a:spcPts val="901"/>
              </a:spcBef>
            </a:pPr>
            <a:r>
              <a:rPr lang="en-US" sz="1600" b="0" strike="noStrike" spc="-1" dirty="0">
                <a:solidFill>
                  <a:srgbClr val="FFFFFF"/>
                </a:solidFill>
                <a:latin typeface="Trebuchet MS"/>
                <a:ea typeface="Verdana"/>
              </a:rPr>
              <a:t>France</a:t>
            </a:r>
            <a:endParaRPr lang="en-US" sz="1600" b="0" strike="noStrike" spc="-1" dirty="0">
              <a:latin typeface="Arial"/>
            </a:endParaRPr>
          </a:p>
        </p:txBody>
      </p:sp>
      <p:sp>
        <p:nvSpPr>
          <p:cNvPr id="888" name="CustomShape 7"/>
          <p:cNvSpPr/>
          <p:nvPr/>
        </p:nvSpPr>
        <p:spPr>
          <a:xfrm>
            <a:off x="2014200" y="1164240"/>
            <a:ext cx="1490400" cy="4271360"/>
          </a:xfrm>
          <a:custGeom>
            <a:avLst/>
            <a:gdLst/>
            <a:ahLst/>
            <a:cxnLst/>
            <a:rect l="l" t="t" r="r" b="b"/>
            <a:pathLst>
              <a:path w="21600" h="21600">
                <a:moveTo>
                  <a:pt x="0" y="0"/>
                </a:moveTo>
                <a:lnTo>
                  <a:pt x="21599" y="0"/>
                </a:lnTo>
                <a:lnTo>
                  <a:pt x="21599"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45720" rIns="45720"/>
          <a:lstStyle/>
          <a:p>
            <a:pPr>
              <a:lnSpc>
                <a:spcPct val="100000"/>
              </a:lnSpc>
              <a:spcBef>
                <a:spcPts val="901"/>
              </a:spcBef>
            </a:pPr>
            <a:r>
              <a:rPr lang="en-US" sz="1600" b="0" strike="noStrike" spc="-1" dirty="0">
                <a:solidFill>
                  <a:srgbClr val="FFFFFF"/>
                </a:solidFill>
                <a:latin typeface="Trebuchet MS"/>
                <a:ea typeface="Verdana"/>
              </a:rPr>
              <a:t>Germany</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Great Britain</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Greece</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Holland</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Hong Kong</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Hungary</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India</a:t>
            </a:r>
          </a:p>
          <a:p>
            <a:pPr>
              <a:lnSpc>
                <a:spcPct val="100000"/>
              </a:lnSpc>
              <a:spcBef>
                <a:spcPts val="901"/>
              </a:spcBef>
            </a:pPr>
            <a:r>
              <a:rPr lang="en-US" sz="1600" spc="-1" dirty="0">
                <a:solidFill>
                  <a:srgbClr val="FFFFFF"/>
                </a:solidFill>
                <a:latin typeface="Trebuchet MS"/>
                <a:ea typeface="Verdana"/>
              </a:rPr>
              <a:t>Indonesia</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Ireland</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Israel</a:t>
            </a:r>
          </a:p>
          <a:p>
            <a:pPr>
              <a:spcBef>
                <a:spcPts val="901"/>
              </a:spcBef>
            </a:pPr>
            <a:r>
              <a:rPr lang="en-US" sz="1600" spc="-1" dirty="0">
                <a:solidFill>
                  <a:srgbClr val="FFFFFF"/>
                </a:solidFill>
                <a:latin typeface="Trebuchet MS"/>
                <a:ea typeface="Verdana"/>
              </a:rPr>
              <a:t>Italy</a:t>
            </a:r>
            <a:endParaRPr lang="en-US" sz="1600" spc="-1" dirty="0"/>
          </a:p>
          <a:p>
            <a:pPr>
              <a:lnSpc>
                <a:spcPct val="100000"/>
              </a:lnSpc>
              <a:spcBef>
                <a:spcPts val="901"/>
              </a:spcBef>
            </a:pPr>
            <a:r>
              <a:rPr lang="en-US" sz="1600" b="0" strike="noStrike" spc="-1" dirty="0">
                <a:solidFill>
                  <a:srgbClr val="FFFFFF"/>
                </a:solidFill>
                <a:latin typeface="Trebuchet MS"/>
                <a:ea typeface="Verdana"/>
              </a:rPr>
              <a:t>Japan</a:t>
            </a:r>
            <a:endParaRPr lang="en-US" sz="1600" b="0" strike="noStrike" spc="-1" dirty="0">
              <a:latin typeface="Arial"/>
            </a:endParaRPr>
          </a:p>
          <a:p>
            <a:pPr>
              <a:lnSpc>
                <a:spcPct val="100000"/>
              </a:lnSpc>
              <a:spcBef>
                <a:spcPts val="901"/>
              </a:spcBef>
            </a:pPr>
            <a:endParaRPr lang="it-IT" sz="1600" b="0" strike="noStrike" spc="-1" dirty="0">
              <a:latin typeface="Arial"/>
            </a:endParaRPr>
          </a:p>
        </p:txBody>
      </p:sp>
      <p:sp>
        <p:nvSpPr>
          <p:cNvPr id="889" name="CustomShape 8"/>
          <p:cNvSpPr/>
          <p:nvPr/>
        </p:nvSpPr>
        <p:spPr>
          <a:xfrm>
            <a:off x="3435480" y="1164240"/>
            <a:ext cx="1336320" cy="4271360"/>
          </a:xfrm>
          <a:custGeom>
            <a:avLst/>
            <a:gdLst/>
            <a:ahLst/>
            <a:cxnLst/>
            <a:rect l="l" t="t" r="r" b="b"/>
            <a:pathLst>
              <a:path w="21600" h="21600">
                <a:moveTo>
                  <a:pt x="0" y="0"/>
                </a:moveTo>
                <a:lnTo>
                  <a:pt x="21599" y="0"/>
                </a:lnTo>
                <a:lnTo>
                  <a:pt x="21599"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45720" rIns="45720"/>
          <a:lstStyle/>
          <a:p>
            <a:pPr>
              <a:lnSpc>
                <a:spcPct val="100000"/>
              </a:lnSpc>
              <a:spcBef>
                <a:spcPts val="901"/>
              </a:spcBef>
            </a:pPr>
            <a:r>
              <a:rPr lang="en-US" sz="1600" b="0" strike="noStrike" spc="-1" dirty="0">
                <a:solidFill>
                  <a:srgbClr val="FFFFFF"/>
                </a:solidFill>
                <a:latin typeface="Trebuchet MS"/>
                <a:ea typeface="Verdana"/>
              </a:rPr>
              <a:t>Korea</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Luxembourg</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Macau</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Malaysia</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Mexico</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Morocco</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New Zealand</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Philippines</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Poland</a:t>
            </a:r>
          </a:p>
          <a:p>
            <a:pPr>
              <a:lnSpc>
                <a:spcPct val="100000"/>
              </a:lnSpc>
              <a:spcBef>
                <a:spcPts val="901"/>
              </a:spcBef>
            </a:pPr>
            <a:r>
              <a:rPr lang="en-US" sz="1600" b="0" strike="noStrike" spc="-1" dirty="0">
                <a:solidFill>
                  <a:srgbClr val="FFFFFF"/>
                </a:solidFill>
                <a:latin typeface="Trebuchet MS"/>
                <a:ea typeface="Verdana"/>
              </a:rPr>
              <a:t>Portugal</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Qatar</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Romania</a:t>
            </a:r>
            <a:endParaRPr lang="en-US" sz="1600" b="0" strike="noStrike" spc="-1" dirty="0">
              <a:latin typeface="Arial"/>
            </a:endParaRPr>
          </a:p>
          <a:p>
            <a:pPr>
              <a:lnSpc>
                <a:spcPct val="100000"/>
              </a:lnSpc>
              <a:spcBef>
                <a:spcPts val="901"/>
              </a:spcBef>
            </a:pPr>
            <a:endParaRPr lang="it-IT" sz="1600" b="0" strike="noStrike" spc="-1" dirty="0">
              <a:latin typeface="Arial"/>
            </a:endParaRPr>
          </a:p>
        </p:txBody>
      </p:sp>
      <p:sp>
        <p:nvSpPr>
          <p:cNvPr id="890" name="CustomShape 9"/>
          <p:cNvSpPr/>
          <p:nvPr/>
        </p:nvSpPr>
        <p:spPr>
          <a:xfrm>
            <a:off x="4960800" y="1164240"/>
            <a:ext cx="1348920" cy="4271360"/>
          </a:xfrm>
          <a:custGeom>
            <a:avLst/>
            <a:gdLst/>
            <a:ahLst/>
            <a:cxnLst/>
            <a:rect l="l" t="t" r="r" b="b"/>
            <a:pathLst>
              <a:path w="21600" h="21600">
                <a:moveTo>
                  <a:pt x="0" y="0"/>
                </a:moveTo>
                <a:lnTo>
                  <a:pt x="21599" y="0"/>
                </a:lnTo>
                <a:lnTo>
                  <a:pt x="21599"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45720" rIns="45720"/>
          <a:lstStyle/>
          <a:p>
            <a:pPr>
              <a:lnSpc>
                <a:spcPct val="100000"/>
              </a:lnSpc>
              <a:spcBef>
                <a:spcPts val="901"/>
              </a:spcBef>
            </a:pPr>
            <a:r>
              <a:rPr lang="en-US" sz="1600" b="0" strike="noStrike" spc="-1" dirty="0">
                <a:solidFill>
                  <a:srgbClr val="FFFFFF"/>
                </a:solidFill>
                <a:latin typeface="Trebuchet MS"/>
                <a:ea typeface="Verdana"/>
              </a:rPr>
              <a:t>Russia</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Singapore</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Spain</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Sweden</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Switzerland</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Thailand</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Turkey</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UAE</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USA</a:t>
            </a:r>
            <a:endParaRPr lang="en-US" sz="1600" b="0" strike="noStrike" spc="-1" dirty="0">
              <a:latin typeface="Arial"/>
            </a:endParaRPr>
          </a:p>
        </p:txBody>
      </p:sp>
      <p:sp>
        <p:nvSpPr>
          <p:cNvPr id="891" name="CustomShape 10"/>
          <p:cNvSpPr/>
          <p:nvPr/>
        </p:nvSpPr>
        <p:spPr>
          <a:xfrm>
            <a:off x="6884218" y="779478"/>
            <a:ext cx="2892240" cy="5920842"/>
          </a:xfrm>
          <a:custGeom>
            <a:avLst/>
            <a:gdLst/>
            <a:ahLst/>
            <a:cxnLst/>
            <a:rect l="l" t="t" r="r" b="b"/>
            <a:pathLst>
              <a:path w="21600" h="21600">
                <a:moveTo>
                  <a:pt x="0" y="0"/>
                </a:moveTo>
                <a:lnTo>
                  <a:pt x="21600" y="0"/>
                </a:lnTo>
                <a:lnTo>
                  <a:pt x="21600" y="21599"/>
                </a:lnTo>
                <a:lnTo>
                  <a:pt x="0" y="21599"/>
                </a:lnTo>
                <a:lnTo>
                  <a:pt x="0" y="0"/>
                </a:lnTo>
                <a:close/>
              </a:path>
            </a:pathLst>
          </a:custGeom>
          <a:gradFill rotWithShape="0">
            <a:gsLst>
              <a:gs pos="0">
                <a:srgbClr val="C2AF92"/>
              </a:gs>
              <a:gs pos="100000">
                <a:srgbClr val="E4DBCE"/>
              </a:gs>
            </a:gsLst>
            <a:lin ang="5400000"/>
          </a:gradFill>
          <a:ln>
            <a:noFill/>
          </a:ln>
        </p:spPr>
        <p:style>
          <a:lnRef idx="0">
            <a:scrgbClr r="0" g="0" b="0"/>
          </a:lnRef>
          <a:fillRef idx="0">
            <a:scrgbClr r="0" g="0" b="0"/>
          </a:fillRef>
          <a:effectRef idx="0">
            <a:scrgbClr r="0" g="0" b="0"/>
          </a:effectRef>
          <a:fontRef idx="minor"/>
        </p:style>
        <p:txBody>
          <a:bodyPr/>
          <a:lstStyle/>
          <a:p>
            <a:endParaRPr lang="en-GB"/>
          </a:p>
        </p:txBody>
      </p:sp>
      <p:sp>
        <p:nvSpPr>
          <p:cNvPr id="14" name="CustomShape 1">
            <a:extLst>
              <a:ext uri="{FF2B5EF4-FFF2-40B4-BE49-F238E27FC236}">
                <a16:creationId xmlns:a16="http://schemas.microsoft.com/office/drawing/2014/main" id="{CC539DFF-4849-1A4B-B64A-280CD226B5BD}"/>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graphicFrame>
        <p:nvGraphicFramePr>
          <p:cNvPr id="892" name="Table 11"/>
          <p:cNvGraphicFramePr/>
          <p:nvPr>
            <p:extLst>
              <p:ext uri="{D42A27DB-BD31-4B8C-83A1-F6EECF244321}">
                <p14:modId xmlns:p14="http://schemas.microsoft.com/office/powerpoint/2010/main" val="3868548762"/>
              </p:ext>
            </p:extLst>
          </p:nvPr>
        </p:nvGraphicFramePr>
        <p:xfrm>
          <a:off x="7020731" y="855730"/>
          <a:ext cx="2619214" cy="5743590"/>
        </p:xfrm>
        <a:graphic>
          <a:graphicData uri="http://schemas.openxmlformats.org/drawingml/2006/table">
            <a:tbl>
              <a:tblPr/>
              <a:tblGrid>
                <a:gridCol w="1086352">
                  <a:extLst>
                    <a:ext uri="{9D8B030D-6E8A-4147-A177-3AD203B41FA5}">
                      <a16:colId xmlns:a16="http://schemas.microsoft.com/office/drawing/2014/main" val="20000"/>
                    </a:ext>
                  </a:extLst>
                </a:gridCol>
                <a:gridCol w="1532862">
                  <a:extLst>
                    <a:ext uri="{9D8B030D-6E8A-4147-A177-3AD203B41FA5}">
                      <a16:colId xmlns:a16="http://schemas.microsoft.com/office/drawing/2014/main" val="20001"/>
                    </a:ext>
                  </a:extLst>
                </a:gridCol>
              </a:tblGrid>
              <a:tr h="221273">
                <a:tc>
                  <a:txBody>
                    <a:bodyPr/>
                    <a:lstStyle/>
                    <a:p>
                      <a:pPr>
                        <a:lnSpc>
                          <a:spcPct val="100000"/>
                        </a:lnSpc>
                        <a:spcBef>
                          <a:spcPts val="99"/>
                        </a:spcBef>
                      </a:pPr>
                      <a:r>
                        <a:rPr lang="en-US" sz="1400" b="0" strike="noStrike" spc="-1" noProof="0">
                          <a:solidFill>
                            <a:srgbClr val="0F243E"/>
                          </a:solidFill>
                          <a:latin typeface="Georgia"/>
                          <a:ea typeface="Arial"/>
                        </a:rPr>
                        <a:t>*Country:</a:t>
                      </a:r>
                      <a:endParaRPr lang="en-US" sz="1400" b="0" strike="noStrike" spc="-1" noProof="0">
                        <a:latin typeface="Arial"/>
                      </a:endParaRPr>
                    </a:p>
                  </a:txBody>
                  <a:tcPr marL="21600" marR="21600">
                    <a:solidFill>
                      <a:srgbClr val="C2AF92"/>
                    </a:solidFill>
                  </a:tcPr>
                </a:tc>
                <a:tc>
                  <a:txBody>
                    <a:bodyPr/>
                    <a:lstStyle/>
                    <a:p>
                      <a:pPr>
                        <a:lnSpc>
                          <a:spcPct val="100000"/>
                        </a:lnSpc>
                        <a:spcBef>
                          <a:spcPts val="99"/>
                        </a:spcBef>
                      </a:pPr>
                      <a:r>
                        <a:rPr lang="en-US" sz="1400" b="0" strike="noStrike" spc="-1" noProof="0">
                          <a:solidFill>
                            <a:srgbClr val="0F243E"/>
                          </a:solidFill>
                          <a:latin typeface="Georgia"/>
                          <a:ea typeface="Arial"/>
                        </a:rPr>
                        <a:t> Affiliated to:</a:t>
                      </a:r>
                      <a:endParaRPr lang="en-US" sz="1400" b="0" strike="noStrike" spc="-1" noProof="0">
                        <a:latin typeface="Arial"/>
                      </a:endParaRPr>
                    </a:p>
                  </a:txBody>
                  <a:tcPr marL="21600" marR="21600">
                    <a:solidFill>
                      <a:srgbClr val="C2AF92"/>
                    </a:solidFill>
                  </a:tcPr>
                </a:tc>
                <a:extLst>
                  <a:ext uri="{0D108BD9-81ED-4DB2-BD59-A6C34878D82A}">
                    <a16:rowId xmlns:a16="http://schemas.microsoft.com/office/drawing/2014/main" val="10000"/>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Algiers</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France</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01"/>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Bermuda</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Great Britain</a:t>
                      </a:r>
                      <a:endParaRPr lang="en-US" sz="1000" b="0" strike="noStrike" spc="-1" noProof="0">
                        <a:latin typeface="Arial"/>
                      </a:endParaRPr>
                    </a:p>
                  </a:txBody>
                  <a:tcPr marL="21600" marR="21600">
                    <a:noFill/>
                  </a:tcPr>
                </a:tc>
                <a:extLst>
                  <a:ext uri="{0D108BD9-81ED-4DB2-BD59-A6C34878D82A}">
                    <a16:rowId xmlns:a16="http://schemas.microsoft.com/office/drawing/2014/main" val="10002"/>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Cambodia</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Singapore</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03"/>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Chile</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Argentina</a:t>
                      </a:r>
                      <a:endParaRPr lang="en-US" sz="1000" b="0" strike="noStrike" spc="-1" noProof="0">
                        <a:latin typeface="Arial"/>
                      </a:endParaRPr>
                    </a:p>
                  </a:txBody>
                  <a:tcPr marL="21600" marR="21600">
                    <a:noFill/>
                  </a:tcPr>
                </a:tc>
                <a:extLst>
                  <a:ext uri="{0D108BD9-81ED-4DB2-BD59-A6C34878D82A}">
                    <a16:rowId xmlns:a16="http://schemas.microsoft.com/office/drawing/2014/main" val="10004"/>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Colombia</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Mexico</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05"/>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Cyprus</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Hellas</a:t>
                      </a:r>
                      <a:endParaRPr lang="en-US" sz="1000" b="0" strike="noStrike" spc="-1" noProof="0">
                        <a:latin typeface="Arial"/>
                      </a:endParaRPr>
                    </a:p>
                  </a:txBody>
                  <a:tcPr marL="21600" marR="21600">
                    <a:noFill/>
                  </a:tcPr>
                </a:tc>
                <a:extLst>
                  <a:ext uri="{0D108BD9-81ED-4DB2-BD59-A6C34878D82A}">
                    <a16:rowId xmlns:a16="http://schemas.microsoft.com/office/drawing/2014/main" val="10006"/>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Egypt</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Hellas</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07"/>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Estonia</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Finland</a:t>
                      </a:r>
                      <a:endParaRPr lang="en-US" sz="1000" b="0" strike="noStrike" spc="-1" noProof="0">
                        <a:latin typeface="Arial"/>
                      </a:endParaRPr>
                    </a:p>
                  </a:txBody>
                  <a:tcPr marL="21600" marR="21600">
                    <a:noFill/>
                  </a:tcPr>
                </a:tc>
                <a:extLst>
                  <a:ext uri="{0D108BD9-81ED-4DB2-BD59-A6C34878D82A}">
                    <a16:rowId xmlns:a16="http://schemas.microsoft.com/office/drawing/2014/main" val="10008"/>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Ethiopia</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France</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09"/>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Jersey</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France</a:t>
                      </a:r>
                      <a:endParaRPr lang="en-US" sz="1000" b="0" strike="noStrike" spc="-1" noProof="0">
                        <a:latin typeface="Arial"/>
                      </a:endParaRPr>
                    </a:p>
                  </a:txBody>
                  <a:tcPr marL="21600" marR="21600">
                    <a:noFill/>
                  </a:tcPr>
                </a:tc>
                <a:extLst>
                  <a:ext uri="{0D108BD9-81ED-4DB2-BD59-A6C34878D82A}">
                    <a16:rowId xmlns:a16="http://schemas.microsoft.com/office/drawing/2014/main" val="10010"/>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Jordan</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Hellas</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11"/>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Mauritius u</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France</a:t>
                      </a:r>
                      <a:endParaRPr lang="en-US" sz="1000" b="0" strike="noStrike" spc="-1" noProof="0">
                        <a:latin typeface="Arial"/>
                      </a:endParaRPr>
                    </a:p>
                  </a:txBody>
                  <a:tcPr marL="21600" marR="21600">
                    <a:noFill/>
                  </a:tcPr>
                </a:tc>
                <a:extLst>
                  <a:ext uri="{0D108BD9-81ED-4DB2-BD59-A6C34878D82A}">
                    <a16:rowId xmlns:a16="http://schemas.microsoft.com/office/drawing/2014/main" val="10012"/>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Peru </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Argentina</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13"/>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Polynesia </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France</a:t>
                      </a:r>
                      <a:endParaRPr lang="en-US" sz="1000" b="0" strike="noStrike" spc="-1" noProof="0">
                        <a:latin typeface="Arial"/>
                      </a:endParaRPr>
                    </a:p>
                  </a:txBody>
                  <a:tcPr marL="21600" marR="21600">
                    <a:noFill/>
                  </a:tcPr>
                </a:tc>
                <a:extLst>
                  <a:ext uri="{0D108BD9-81ED-4DB2-BD59-A6C34878D82A}">
                    <a16:rowId xmlns:a16="http://schemas.microsoft.com/office/drawing/2014/main" val="10014"/>
                  </a:ext>
                </a:extLst>
              </a:tr>
              <a:tr h="268610">
                <a:tc>
                  <a:txBody>
                    <a:bodyPr/>
                    <a:lstStyle/>
                    <a:p>
                      <a:pPr>
                        <a:lnSpc>
                          <a:spcPct val="100000"/>
                        </a:lnSpc>
                        <a:spcBef>
                          <a:spcPts val="99"/>
                        </a:spcBef>
                      </a:pPr>
                      <a:r>
                        <a:rPr lang="en-US" sz="1000" b="0" i="1" strike="noStrike" spc="-1" noProof="0">
                          <a:solidFill>
                            <a:srgbClr val="DBDAC2"/>
                          </a:solidFill>
                          <a:latin typeface="Trebuchet MS"/>
                          <a:ea typeface="Arial"/>
                        </a:rPr>
                        <a:t>   South Africa</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France / Great Britain</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15"/>
                  </a:ext>
                </a:extLst>
              </a:tr>
              <a:tr h="268610">
                <a:tc>
                  <a:txBody>
                    <a:bodyPr/>
                    <a:lstStyle/>
                    <a:p>
                      <a:pPr>
                        <a:lnSpc>
                          <a:spcPct val="100000"/>
                        </a:lnSpc>
                        <a:spcBef>
                          <a:spcPts val="99"/>
                        </a:spcBef>
                      </a:pPr>
                      <a:r>
                        <a:rPr lang="en-US" sz="1000" b="0" i="1" strike="noStrike" spc="-1" noProof="0">
                          <a:solidFill>
                            <a:srgbClr val="223A49"/>
                          </a:solidFill>
                          <a:latin typeface="Trebuchet MS"/>
                          <a:ea typeface="Arial"/>
                        </a:rPr>
                        <a:t>   St. Barthelemy</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France</a:t>
                      </a:r>
                      <a:endParaRPr lang="en-US" sz="1000" b="0" strike="noStrike" spc="-1" noProof="0">
                        <a:latin typeface="Arial"/>
                      </a:endParaRPr>
                    </a:p>
                  </a:txBody>
                  <a:tcPr marL="21600" marR="21600">
                    <a:noFill/>
                  </a:tcPr>
                </a:tc>
                <a:extLst>
                  <a:ext uri="{0D108BD9-81ED-4DB2-BD59-A6C34878D82A}">
                    <a16:rowId xmlns:a16="http://schemas.microsoft.com/office/drawing/2014/main" val="10016"/>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Senegal</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France</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17"/>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Seychelles</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France</a:t>
                      </a:r>
                      <a:endParaRPr lang="en-US" sz="1000" b="0" strike="noStrike" spc="-1" noProof="0">
                        <a:latin typeface="Arial"/>
                      </a:endParaRPr>
                    </a:p>
                  </a:txBody>
                  <a:tcPr marL="21600" marR="21600">
                    <a:noFill/>
                  </a:tcPr>
                </a:tc>
                <a:extLst>
                  <a:ext uri="{0D108BD9-81ED-4DB2-BD59-A6C34878D82A}">
                    <a16:rowId xmlns:a16="http://schemas.microsoft.com/office/drawing/2014/main" val="10018"/>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Sri Lanka</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India</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19"/>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Uruguay</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Argentina</a:t>
                      </a:r>
                      <a:endParaRPr lang="en-US" sz="1000" b="0" strike="noStrike" spc="-1" noProof="0">
                        <a:latin typeface="Arial"/>
                      </a:endParaRPr>
                    </a:p>
                  </a:txBody>
                  <a:tcPr marL="21600" marR="21600">
                    <a:noFill/>
                  </a:tcPr>
                </a:tc>
                <a:extLst>
                  <a:ext uri="{0D108BD9-81ED-4DB2-BD59-A6C34878D82A}">
                    <a16:rowId xmlns:a16="http://schemas.microsoft.com/office/drawing/2014/main" val="10020"/>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Vietnam</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Singapore</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21"/>
                  </a:ext>
                </a:extLst>
              </a:tr>
              <a:tr h="268610">
                <a:tc>
                  <a:txBody>
                    <a:bodyPr/>
                    <a:lstStyle/>
                    <a:p>
                      <a:pPr>
                        <a:lnSpc>
                          <a:spcPct val="100000"/>
                        </a:lnSpc>
                        <a:spcBef>
                          <a:spcPts val="99"/>
                        </a:spcBef>
                      </a:pPr>
                      <a:r>
                        <a:rPr lang="en-US" sz="1000" b="0" i="1" strike="noStrike" spc="-1" noProof="0">
                          <a:solidFill>
                            <a:srgbClr val="223A49"/>
                          </a:solidFill>
                          <a:latin typeface="Trebuchet MS"/>
                          <a:ea typeface="Arial"/>
                        </a:rPr>
                        <a:t>*please note the </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i="1" strike="noStrike" spc="-1" noProof="0" dirty="0">
                          <a:solidFill>
                            <a:srgbClr val="223A49"/>
                          </a:solidFill>
                          <a:latin typeface="Trebuchet MS"/>
                          <a:ea typeface="Arial"/>
                        </a:rPr>
                        <a:t>list is a sample only </a:t>
                      </a:r>
                      <a:endParaRPr lang="en-US" sz="1000" b="0" strike="noStrike" spc="-1" noProof="0" dirty="0">
                        <a:latin typeface="Arial"/>
                      </a:endParaRPr>
                    </a:p>
                  </a:txBody>
                  <a:tcPr marL="21600" marR="21600">
                    <a:noFill/>
                  </a:tcPr>
                </a:tc>
                <a:extLst>
                  <a:ext uri="{0D108BD9-81ED-4DB2-BD59-A6C34878D82A}">
                    <a16:rowId xmlns:a16="http://schemas.microsoft.com/office/drawing/2014/main" val="10022"/>
                  </a:ext>
                </a:extLst>
              </a:tr>
            </a:tbl>
          </a:graphicData>
        </a:graphic>
      </p:graphicFrame>
      <p:pic>
        <p:nvPicPr>
          <p:cNvPr id="15" name="Picture 4">
            <a:extLst>
              <a:ext uri="{FF2B5EF4-FFF2-40B4-BE49-F238E27FC236}">
                <a16:creationId xmlns:a16="http://schemas.microsoft.com/office/drawing/2014/main" id="{6A280F3C-C8D7-8E40-A71C-F7FB072CD696}"/>
              </a:ext>
            </a:extLst>
          </p:cNvPr>
          <p:cNvPicPr/>
          <p:nvPr/>
        </p:nvPicPr>
        <p:blipFill>
          <a:blip r:embed="rId2"/>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stomShape 2">
            <a:extLst>
              <a:ext uri="{FF2B5EF4-FFF2-40B4-BE49-F238E27FC236}">
                <a16:creationId xmlns:a16="http://schemas.microsoft.com/office/drawing/2014/main" id="{39AC133E-A29E-F14B-AAC2-CB130BDD2A2A}"/>
              </a:ext>
            </a:extLst>
          </p:cNvPr>
          <p:cNvSpPr/>
          <p:nvPr/>
        </p:nvSpPr>
        <p:spPr>
          <a:xfrm>
            <a:off x="6930280" y="1547640"/>
            <a:ext cx="2054880" cy="364356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898" name="TextShape 5"/>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822C4C94-1C2D-4568-8008-42B94A095A65}" type="slidenum">
              <a:rPr lang="it-IT" sz="1400" b="0" strike="noStrike" spc="-1">
                <a:solidFill>
                  <a:srgbClr val="898D94"/>
                </a:solidFill>
                <a:latin typeface="Verdana"/>
                <a:ea typeface="Verdana"/>
              </a:rPr>
              <a:pPr algn="r">
                <a:lnSpc>
                  <a:spcPct val="100000"/>
                </a:lnSpc>
              </a:pPr>
              <a:t>35</a:t>
            </a:fld>
            <a:endParaRPr lang="it-IT" sz="1400" b="0" strike="noStrike" spc="-1">
              <a:latin typeface="Times New Roman"/>
            </a:endParaRPr>
          </a:p>
        </p:txBody>
      </p:sp>
      <p:sp>
        <p:nvSpPr>
          <p:cNvPr id="899" name="CustomShape 6"/>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900" name="CustomShape 7"/>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The Paris Office </a:t>
            </a:r>
            <a:endParaRPr lang="it-IT" sz="3200" b="0" strike="noStrike" spc="-1">
              <a:latin typeface="Arial"/>
            </a:endParaRPr>
          </a:p>
        </p:txBody>
      </p:sp>
      <p:sp>
        <p:nvSpPr>
          <p:cNvPr id="901" name="CustomShape 8"/>
          <p:cNvSpPr/>
          <p:nvPr/>
        </p:nvSpPr>
        <p:spPr>
          <a:xfrm>
            <a:off x="473040" y="908640"/>
            <a:ext cx="4191480" cy="30175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800" b="1" strike="noStrike" spc="-1" dirty="0">
                <a:solidFill>
                  <a:srgbClr val="15324D"/>
                </a:solidFill>
                <a:latin typeface="Verdana"/>
                <a:ea typeface="Verdana"/>
              </a:rPr>
              <a:t>UICH Les Clefs d'Or </a:t>
            </a:r>
            <a:endParaRPr lang="en-GB" sz="1800" b="0" strike="noStrike" spc="-1" dirty="0">
              <a:latin typeface="Arial"/>
            </a:endParaRPr>
          </a:p>
          <a:p>
            <a:pPr>
              <a:lnSpc>
                <a:spcPct val="100000"/>
              </a:lnSpc>
            </a:pPr>
            <a:r>
              <a:rPr lang="en-GB" sz="1800" b="0" strike="noStrike" spc="-1" dirty="0">
                <a:solidFill>
                  <a:srgbClr val="15324D"/>
                </a:solidFill>
                <a:latin typeface="Verdana"/>
                <a:ea typeface="Verdana"/>
              </a:rPr>
              <a:t>12 rue Cambon</a:t>
            </a:r>
            <a:endParaRPr lang="en-GB" sz="1800" b="0" strike="noStrike" spc="-1" dirty="0">
              <a:latin typeface="Arial"/>
            </a:endParaRPr>
          </a:p>
          <a:p>
            <a:pPr>
              <a:lnSpc>
                <a:spcPct val="100000"/>
              </a:lnSpc>
            </a:pPr>
            <a:r>
              <a:rPr lang="en-GB" sz="1800" b="0" strike="noStrike" spc="-1" dirty="0">
                <a:solidFill>
                  <a:srgbClr val="15324D"/>
                </a:solidFill>
                <a:latin typeface="Verdana"/>
                <a:ea typeface="Verdana"/>
              </a:rPr>
              <a:t>75001 Paris, France</a:t>
            </a:r>
            <a:endParaRPr lang="en-GB" sz="1800" b="0" strike="noStrike" spc="-1" dirty="0">
              <a:latin typeface="Arial"/>
            </a:endParaRPr>
          </a:p>
          <a:p>
            <a:pPr>
              <a:lnSpc>
                <a:spcPct val="100000"/>
              </a:lnSpc>
            </a:pPr>
            <a:endParaRPr lang="en-GB" sz="1800" b="0" strike="noStrike" spc="-1" dirty="0">
              <a:latin typeface="Arial"/>
            </a:endParaRPr>
          </a:p>
          <a:p>
            <a:pPr>
              <a:lnSpc>
                <a:spcPct val="100000"/>
              </a:lnSpc>
            </a:pPr>
            <a:r>
              <a:rPr lang="en-GB" sz="1800" b="0" strike="noStrike" spc="-1" dirty="0">
                <a:solidFill>
                  <a:srgbClr val="15324D"/>
                </a:solidFill>
                <a:latin typeface="Verdana"/>
                <a:ea typeface="Verdana"/>
              </a:rPr>
              <a:t>Monday-Friday 9 am to 1 pm</a:t>
            </a:r>
            <a:endParaRPr lang="en-GB" sz="1800" b="0" strike="noStrike" spc="-1" dirty="0">
              <a:latin typeface="Arial"/>
            </a:endParaRPr>
          </a:p>
          <a:p>
            <a:pPr>
              <a:lnSpc>
                <a:spcPct val="100000"/>
              </a:lnSpc>
            </a:pPr>
            <a:endParaRPr lang="en-GB" sz="1800" b="0" strike="noStrike" spc="-1" dirty="0">
              <a:latin typeface="Arial"/>
            </a:endParaRPr>
          </a:p>
          <a:p>
            <a:pPr>
              <a:lnSpc>
                <a:spcPct val="100000"/>
              </a:lnSpc>
            </a:pPr>
            <a:r>
              <a:rPr lang="en-GB" sz="1800" b="1" strike="noStrike" spc="-1" dirty="0">
                <a:solidFill>
                  <a:srgbClr val="15324D"/>
                </a:solidFill>
                <a:latin typeface="Verdana"/>
                <a:ea typeface="Verdana"/>
              </a:rPr>
              <a:t>Tel:  </a:t>
            </a:r>
            <a:r>
              <a:rPr lang="en-GB" sz="1800" b="0" strike="noStrike" spc="-1" dirty="0">
                <a:solidFill>
                  <a:srgbClr val="15324D"/>
                </a:solidFill>
                <a:latin typeface="Verdana"/>
                <a:ea typeface="Verdana"/>
              </a:rPr>
              <a:t>+33 1 42 60 77 57</a:t>
            </a:r>
            <a:endParaRPr lang="en-GB" sz="1800" b="0" strike="noStrike" spc="-1" dirty="0">
              <a:latin typeface="Arial"/>
            </a:endParaRPr>
          </a:p>
          <a:p>
            <a:pPr>
              <a:lnSpc>
                <a:spcPct val="100000"/>
              </a:lnSpc>
            </a:pPr>
            <a:r>
              <a:rPr lang="en-GB" sz="1800" b="1" strike="noStrike" spc="-1" dirty="0">
                <a:solidFill>
                  <a:srgbClr val="15324D"/>
                </a:solidFill>
                <a:latin typeface="Verdana"/>
                <a:ea typeface="Verdana"/>
              </a:rPr>
              <a:t>Fax: </a:t>
            </a:r>
            <a:r>
              <a:rPr lang="en-GB" sz="1800" b="0" strike="noStrike" spc="-1" dirty="0">
                <a:solidFill>
                  <a:srgbClr val="15324D"/>
                </a:solidFill>
                <a:latin typeface="Verdana"/>
                <a:ea typeface="Verdana"/>
              </a:rPr>
              <a:t>+33 1 42 60 17 44</a:t>
            </a:r>
            <a:endParaRPr lang="en-GB" sz="1800" b="0" strike="noStrike" spc="-1" dirty="0">
              <a:latin typeface="Arial"/>
            </a:endParaRPr>
          </a:p>
          <a:p>
            <a:pPr>
              <a:lnSpc>
                <a:spcPct val="100000"/>
              </a:lnSpc>
            </a:pPr>
            <a:r>
              <a:rPr lang="en-GB" sz="1800" b="1" strike="noStrike" spc="-1" dirty="0">
                <a:solidFill>
                  <a:srgbClr val="15324D"/>
                </a:solidFill>
                <a:latin typeface="Verdana"/>
                <a:ea typeface="Verdana"/>
              </a:rPr>
              <a:t>Email: </a:t>
            </a:r>
            <a:r>
              <a:rPr lang="en-GB" spc="-1" dirty="0" err="1">
                <a:solidFill>
                  <a:srgbClr val="15324D"/>
                </a:solidFill>
                <a:latin typeface="Verdana"/>
                <a:ea typeface="Verdana"/>
              </a:rPr>
              <a:t>P</a:t>
            </a:r>
            <a:r>
              <a:rPr lang="en-GB" sz="1800" b="0" strike="noStrike" spc="-1" dirty="0" err="1">
                <a:solidFill>
                  <a:srgbClr val="15324D"/>
                </a:solidFill>
                <a:latin typeface="Verdana"/>
                <a:ea typeface="Verdana"/>
              </a:rPr>
              <a:t>arisOffice@lesclefsdor.org</a:t>
            </a:r>
            <a:endParaRPr lang="en-GB" sz="1800" b="0" strike="noStrike" spc="-1" dirty="0">
              <a:latin typeface="Arial"/>
            </a:endParaRPr>
          </a:p>
          <a:p>
            <a:pPr>
              <a:lnSpc>
                <a:spcPct val="100000"/>
              </a:lnSpc>
            </a:pPr>
            <a:r>
              <a:rPr lang="en-GB" sz="1800" b="1" strike="noStrike" spc="-1" dirty="0">
                <a:solidFill>
                  <a:srgbClr val="15324D"/>
                </a:solidFill>
                <a:latin typeface="Verdana"/>
                <a:ea typeface="Verdana"/>
              </a:rPr>
              <a:t>Web: </a:t>
            </a:r>
            <a:r>
              <a:rPr lang="en-GB" sz="1800" b="0" strike="noStrike" spc="-1" dirty="0" err="1">
                <a:solidFill>
                  <a:srgbClr val="15324D"/>
                </a:solidFill>
                <a:latin typeface="Verdana"/>
                <a:ea typeface="Verdana"/>
              </a:rPr>
              <a:t>www.lesclefsdor.org</a:t>
            </a:r>
            <a:endParaRPr lang="en-GB" sz="1800" b="0" strike="noStrike" spc="-1" dirty="0">
              <a:latin typeface="Arial"/>
            </a:endParaRPr>
          </a:p>
        </p:txBody>
      </p:sp>
      <p:sp>
        <p:nvSpPr>
          <p:cNvPr id="902" name="CustomShape 9"/>
          <p:cNvSpPr/>
          <p:nvPr/>
        </p:nvSpPr>
        <p:spPr>
          <a:xfrm>
            <a:off x="443880" y="3978000"/>
            <a:ext cx="4941000" cy="20386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600" b="0" strike="noStrike" spc="-1" dirty="0">
                <a:solidFill>
                  <a:srgbClr val="15324D"/>
                </a:solidFill>
                <a:latin typeface="Verdana"/>
                <a:ea typeface="Verdana"/>
              </a:rPr>
              <a:t>Les Clefs d'Or has had its head office at 12 rue Cambon in the 1st District of Paris since 1936.  </a:t>
            </a:r>
            <a:endParaRPr lang="en-GB" sz="1600" b="0" strike="noStrike" spc="-1" dirty="0">
              <a:latin typeface="Arial"/>
            </a:endParaRPr>
          </a:p>
          <a:p>
            <a:pPr>
              <a:lnSpc>
                <a:spcPct val="100000"/>
              </a:lnSpc>
            </a:pPr>
            <a:endParaRPr lang="en-GB" sz="1600" b="0" strike="noStrike" spc="-1" dirty="0">
              <a:latin typeface="Arial"/>
            </a:endParaRPr>
          </a:p>
          <a:p>
            <a:pPr>
              <a:lnSpc>
                <a:spcPct val="100000"/>
              </a:lnSpc>
            </a:pPr>
            <a:r>
              <a:rPr lang="en-GB" sz="1600" b="0" strike="noStrike" spc="-1" dirty="0">
                <a:solidFill>
                  <a:srgbClr val="15324D"/>
                </a:solidFill>
                <a:latin typeface="Verdana"/>
                <a:ea typeface="Verdana"/>
              </a:rPr>
              <a:t>The office maintains important archival material and documents for the association which date back to its founding. Many of these documents are available to our members online in the Virtual Paris office.</a:t>
            </a:r>
            <a:endParaRPr lang="en-GB" sz="1600" b="0" strike="noStrike" spc="-1" dirty="0">
              <a:latin typeface="Arial"/>
            </a:endParaRPr>
          </a:p>
        </p:txBody>
      </p:sp>
      <p:sp>
        <p:nvSpPr>
          <p:cNvPr id="903" name="CustomShape 10"/>
          <p:cNvSpPr/>
          <p:nvPr/>
        </p:nvSpPr>
        <p:spPr>
          <a:xfrm>
            <a:off x="6930280" y="3987000"/>
            <a:ext cx="2054880" cy="12042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r>
              <a:rPr lang="it-IT" sz="1800" strike="noStrike" spc="-1" dirty="0" err="1">
                <a:solidFill>
                  <a:srgbClr val="15324D"/>
                </a:solidFill>
                <a:latin typeface="Verdana"/>
                <a:ea typeface="Verdana"/>
              </a:rPr>
              <a:t>Hélène</a:t>
            </a:r>
            <a:r>
              <a:rPr lang="it-IT" sz="1800" strike="noStrike" spc="-1" dirty="0">
                <a:solidFill>
                  <a:srgbClr val="15324D"/>
                </a:solidFill>
                <a:latin typeface="Verdana"/>
                <a:ea typeface="Verdana"/>
              </a:rPr>
              <a:t> </a:t>
            </a:r>
            <a:r>
              <a:rPr lang="it-IT" sz="1800" strike="noStrike" spc="-1" dirty="0" err="1">
                <a:solidFill>
                  <a:srgbClr val="15324D"/>
                </a:solidFill>
                <a:latin typeface="Verdana"/>
                <a:ea typeface="Verdana"/>
              </a:rPr>
              <a:t>Mendy</a:t>
            </a:r>
            <a:endParaRPr lang="it-IT" sz="1800" strike="noStrike" spc="-1" dirty="0">
              <a:latin typeface="Arial"/>
            </a:endParaRPr>
          </a:p>
          <a:p>
            <a:pPr algn="ctr">
              <a:lnSpc>
                <a:spcPct val="100000"/>
              </a:lnSpc>
            </a:pPr>
            <a:r>
              <a:rPr lang="en-GB" sz="1800" b="1" strike="noStrike" spc="-1" dirty="0">
                <a:solidFill>
                  <a:srgbClr val="15324D"/>
                </a:solidFill>
                <a:latin typeface="Verdana"/>
                <a:ea typeface="Verdana"/>
              </a:rPr>
              <a:t> Executive</a:t>
            </a:r>
          </a:p>
          <a:p>
            <a:pPr algn="ctr">
              <a:lnSpc>
                <a:spcPct val="100000"/>
              </a:lnSpc>
            </a:pPr>
            <a:r>
              <a:rPr lang="en-GB" sz="1800" b="1" strike="noStrike" spc="-1" dirty="0">
                <a:solidFill>
                  <a:srgbClr val="15324D"/>
                </a:solidFill>
                <a:latin typeface="Verdana"/>
                <a:ea typeface="Verdana"/>
              </a:rPr>
              <a:t>Secretary</a:t>
            </a:r>
            <a:endParaRPr lang="en-GB" sz="1800" b="0" strike="noStrike" spc="-1" dirty="0">
              <a:latin typeface="Arial"/>
            </a:endParaRPr>
          </a:p>
          <a:p>
            <a:pPr algn="ctr">
              <a:lnSpc>
                <a:spcPct val="100000"/>
              </a:lnSpc>
            </a:pPr>
            <a:r>
              <a:rPr lang="en-GB" sz="1800" b="1" strike="noStrike" spc="-1" dirty="0">
                <a:solidFill>
                  <a:srgbClr val="15324D"/>
                </a:solidFill>
                <a:latin typeface="Verdana"/>
                <a:ea typeface="Verdana"/>
              </a:rPr>
              <a:t>Paris Office</a:t>
            </a:r>
            <a:endParaRPr lang="en-GB" sz="1800" b="0" strike="noStrike" spc="-1" dirty="0">
              <a:latin typeface="Arial"/>
            </a:endParaRPr>
          </a:p>
        </p:txBody>
      </p:sp>
      <p:pic>
        <p:nvPicPr>
          <p:cNvPr id="904" name="Picture 2"/>
          <p:cNvPicPr/>
          <p:nvPr/>
        </p:nvPicPr>
        <p:blipFill rotWithShape="1">
          <a:blip r:embed="rId2"/>
          <a:srcRect b="21089"/>
          <a:stretch/>
        </p:blipFill>
        <p:spPr>
          <a:xfrm>
            <a:off x="7093720" y="1728720"/>
            <a:ext cx="1728000" cy="2077200"/>
          </a:xfrm>
          <a:prstGeom prst="rect">
            <a:avLst/>
          </a:prstGeom>
          <a:ln>
            <a:noFill/>
          </a:ln>
          <a:effectLst>
            <a:softEdge rad="112500"/>
          </a:effectLst>
        </p:spPr>
      </p:pic>
      <p:sp>
        <p:nvSpPr>
          <p:cNvPr id="15" name="CustomShape 1">
            <a:extLst>
              <a:ext uri="{FF2B5EF4-FFF2-40B4-BE49-F238E27FC236}">
                <a16:creationId xmlns:a16="http://schemas.microsoft.com/office/drawing/2014/main" id="{67DBAF4D-0C1B-D245-8CB4-FDD184B436F8}"/>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6" name="Picture 4">
            <a:extLst>
              <a:ext uri="{FF2B5EF4-FFF2-40B4-BE49-F238E27FC236}">
                <a16:creationId xmlns:a16="http://schemas.microsoft.com/office/drawing/2014/main" id="{688290B9-9E90-9749-9BF1-26C19DBD2F31}"/>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CustomShape 1"/>
          <p:cNvSpPr/>
          <p:nvPr/>
        </p:nvSpPr>
        <p:spPr>
          <a:xfrm>
            <a:off x="4088880" y="2349000"/>
            <a:ext cx="5472360" cy="3528000"/>
          </a:xfrm>
          <a:prstGeom prst="rect">
            <a:avLst/>
          </a:prstGeom>
          <a:ln>
            <a:round/>
          </a:ln>
        </p:spPr>
        <p:style>
          <a:lnRef idx="2">
            <a:schemeClr val="accent3"/>
          </a:lnRef>
          <a:fillRef idx="1">
            <a:schemeClr val="lt1"/>
          </a:fillRef>
          <a:effectRef idx="0">
            <a:schemeClr val="accent3"/>
          </a:effectRef>
          <a:fontRef idx="minor"/>
        </p:style>
        <p:txBody>
          <a:bodyPr/>
          <a:lstStyle/>
          <a:p>
            <a:endParaRPr lang="en-GB"/>
          </a:p>
        </p:txBody>
      </p:sp>
      <p:sp>
        <p:nvSpPr>
          <p:cNvPr id="907" name="CustomShape 2"/>
          <p:cNvSpPr/>
          <p:nvPr/>
        </p:nvSpPr>
        <p:spPr>
          <a:xfrm>
            <a:off x="416520" y="1772640"/>
            <a:ext cx="3456000" cy="4104000"/>
          </a:xfrm>
          <a:prstGeom prst="rect">
            <a:avLst/>
          </a:prstGeom>
          <a:ln>
            <a:round/>
          </a:ln>
        </p:spPr>
        <p:style>
          <a:lnRef idx="2">
            <a:schemeClr val="accent3"/>
          </a:lnRef>
          <a:fillRef idx="1">
            <a:schemeClr val="lt1"/>
          </a:fillRef>
          <a:effectRef idx="0">
            <a:schemeClr val="accent3"/>
          </a:effectRef>
          <a:fontRef idx="minor"/>
        </p:style>
        <p:txBody>
          <a:bodyPr/>
          <a:lstStyle/>
          <a:p>
            <a:endParaRPr lang="en-GB"/>
          </a:p>
        </p:txBody>
      </p:sp>
      <p:sp>
        <p:nvSpPr>
          <p:cNvPr id="910" name="TextShape 4"/>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579855E1-F05E-40B0-A099-CDA41314CA5D}" type="slidenum">
              <a:rPr lang="it-IT" sz="1400" b="0" strike="noStrike" spc="-1">
                <a:solidFill>
                  <a:srgbClr val="898D94"/>
                </a:solidFill>
                <a:latin typeface="Verdana"/>
                <a:ea typeface="Verdana"/>
              </a:rPr>
              <a:pPr algn="r">
                <a:lnSpc>
                  <a:spcPct val="100000"/>
                </a:lnSpc>
              </a:pPr>
              <a:t>36</a:t>
            </a:fld>
            <a:endParaRPr lang="it-IT" sz="1400" b="0" strike="noStrike" spc="-1">
              <a:latin typeface="Times New Roman"/>
            </a:endParaRPr>
          </a:p>
        </p:txBody>
      </p:sp>
      <p:sp>
        <p:nvSpPr>
          <p:cNvPr id="911" name="CustomShape 5"/>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912" name="CustomShape 6"/>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FFFFF"/>
                </a:solidFill>
                <a:latin typeface="Georgia"/>
                <a:ea typeface="Georgia"/>
              </a:rPr>
              <a:t>Les Clefs d'Or » Elections</a:t>
            </a:r>
            <a:endParaRPr lang="it-IT" sz="3200" b="0" strike="noStrike" spc="-1">
              <a:latin typeface="Arial"/>
            </a:endParaRPr>
          </a:p>
        </p:txBody>
      </p:sp>
      <p:sp>
        <p:nvSpPr>
          <p:cNvPr id="913" name="CustomShape 7"/>
          <p:cNvSpPr/>
          <p:nvPr/>
        </p:nvSpPr>
        <p:spPr>
          <a:xfrm>
            <a:off x="2810880" y="836640"/>
            <a:ext cx="4284000" cy="6404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r>
              <a:rPr lang="it-IT" sz="1800" b="1" strike="noStrike" spc="-1" dirty="0">
                <a:solidFill>
                  <a:srgbClr val="2A435E"/>
                </a:solidFill>
                <a:latin typeface="Verdana"/>
                <a:ea typeface="Verdana"/>
              </a:rPr>
              <a:t>Executive </a:t>
            </a:r>
            <a:r>
              <a:rPr lang="it-IT" sz="1800" b="1" strike="noStrike" spc="-1" dirty="0" err="1">
                <a:solidFill>
                  <a:srgbClr val="2A435E"/>
                </a:solidFill>
                <a:latin typeface="Verdana"/>
                <a:ea typeface="Verdana"/>
              </a:rPr>
              <a:t>Committee</a:t>
            </a:r>
            <a:r>
              <a:rPr lang="it-IT" sz="1800" b="1" strike="noStrike" spc="-1" dirty="0">
                <a:solidFill>
                  <a:srgbClr val="2A435E"/>
                </a:solidFill>
                <a:latin typeface="Verdana"/>
                <a:ea typeface="Verdana"/>
              </a:rPr>
              <a:t> </a:t>
            </a:r>
            <a:r>
              <a:rPr lang="it-IT" sz="1800" b="1" strike="noStrike" spc="-1" dirty="0" err="1">
                <a:solidFill>
                  <a:srgbClr val="2A435E"/>
                </a:solidFill>
                <a:latin typeface="Verdana"/>
                <a:ea typeface="Verdana"/>
              </a:rPr>
              <a:t>elections</a:t>
            </a:r>
            <a:r>
              <a:rPr lang="it-IT" sz="1800" b="1" strike="noStrike" spc="-1" dirty="0">
                <a:solidFill>
                  <a:srgbClr val="2A435E"/>
                </a:solidFill>
                <a:latin typeface="Verdana"/>
                <a:ea typeface="Verdana"/>
              </a:rPr>
              <a:t> are </a:t>
            </a:r>
            <a:r>
              <a:rPr lang="it-IT" sz="1800" b="1" strike="noStrike" spc="-1" dirty="0" err="1">
                <a:solidFill>
                  <a:srgbClr val="2A435E"/>
                </a:solidFill>
                <a:latin typeface="Verdana"/>
                <a:ea typeface="Verdana"/>
              </a:rPr>
              <a:t>held</a:t>
            </a:r>
            <a:r>
              <a:rPr lang="it-IT" sz="1800" b="1" strike="noStrike" spc="-1" dirty="0">
                <a:solidFill>
                  <a:srgbClr val="2A435E"/>
                </a:solidFill>
                <a:latin typeface="Verdana"/>
                <a:ea typeface="Verdana"/>
              </a:rPr>
              <a:t> </a:t>
            </a:r>
            <a:r>
              <a:rPr lang="it-IT" sz="1800" b="1" strike="noStrike" spc="-1" dirty="0" err="1">
                <a:solidFill>
                  <a:srgbClr val="2A435E"/>
                </a:solidFill>
                <a:latin typeface="Verdana"/>
                <a:ea typeface="Verdana"/>
              </a:rPr>
              <a:t>every</a:t>
            </a:r>
            <a:r>
              <a:rPr lang="it-IT" sz="1800" b="1" strike="noStrike" spc="-1" dirty="0">
                <a:solidFill>
                  <a:srgbClr val="2A435E"/>
                </a:solidFill>
                <a:latin typeface="Verdana"/>
                <a:ea typeface="Verdana"/>
              </a:rPr>
              <a:t> </a:t>
            </a:r>
            <a:r>
              <a:rPr lang="it-IT" sz="1800" b="1" strike="noStrike" spc="-1" dirty="0" err="1">
                <a:solidFill>
                  <a:srgbClr val="2A435E"/>
                </a:solidFill>
                <a:latin typeface="Verdana"/>
                <a:ea typeface="Verdana"/>
              </a:rPr>
              <a:t>two</a:t>
            </a:r>
            <a:r>
              <a:rPr lang="it-IT" sz="1800" b="1" strike="noStrike" spc="-1" dirty="0">
                <a:solidFill>
                  <a:srgbClr val="2A435E"/>
                </a:solidFill>
                <a:latin typeface="Verdana"/>
                <a:ea typeface="Verdana"/>
              </a:rPr>
              <a:t> </a:t>
            </a:r>
            <a:r>
              <a:rPr lang="it-IT" sz="1800" b="1" strike="noStrike" spc="-1" dirty="0" err="1">
                <a:solidFill>
                  <a:srgbClr val="2A435E"/>
                </a:solidFill>
                <a:latin typeface="Verdana"/>
                <a:ea typeface="Verdana"/>
              </a:rPr>
              <a:t>years</a:t>
            </a:r>
            <a:endParaRPr lang="it-IT" sz="1800" b="0" strike="noStrike" spc="-1" dirty="0">
              <a:solidFill>
                <a:srgbClr val="2A435E"/>
              </a:solidFill>
              <a:latin typeface="Arial"/>
            </a:endParaRPr>
          </a:p>
        </p:txBody>
      </p:sp>
      <p:sp>
        <p:nvSpPr>
          <p:cNvPr id="914" name="CustomShape 8"/>
          <p:cNvSpPr/>
          <p:nvPr/>
        </p:nvSpPr>
        <p:spPr>
          <a:xfrm>
            <a:off x="560520" y="1917000"/>
            <a:ext cx="3168000" cy="37011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r>
              <a:rPr lang="en-GB" b="1"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Election Process</a:t>
            </a:r>
            <a:endPar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1 country = 1 vote</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by secret ballot</a:t>
            </a: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Simple majority wins</a:t>
            </a: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44 sections (only 43 voting)</a:t>
            </a:r>
          </a:p>
          <a:p>
            <a:pPr algn="ctr">
              <a:lnSpc>
                <a:spcPct val="100000"/>
              </a:lnSpc>
            </a:pPr>
            <a:r>
              <a:rPr lang="en-GB" sz="1300" spc="-1" dirty="0">
                <a:solidFill>
                  <a:srgbClr val="2A435E"/>
                </a:solidFill>
                <a:latin typeface="Verdana" panose="020B0604030504040204" pitchFamily="34" charset="0"/>
                <a:ea typeface="Verdana" panose="020B0604030504040204" pitchFamily="34" charset="0"/>
                <a:cs typeface="Verdana" panose="020B0604030504040204" pitchFamily="34" charset="0"/>
              </a:rPr>
              <a:t>The international </a:t>
            </a: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president is </a:t>
            </a:r>
            <a:r>
              <a:rPr lang="en-GB" sz="1300" spc="-1" dirty="0">
                <a:solidFill>
                  <a:srgbClr val="2A435E"/>
                </a:solidFill>
                <a:latin typeface="Verdana" panose="020B0604030504040204" pitchFamily="34" charset="0"/>
                <a:ea typeface="Verdana" panose="020B0604030504040204" pitchFamily="34" charset="0"/>
                <a:cs typeface="Verdana" panose="020B0604030504040204" pitchFamily="34" charset="0"/>
              </a:rPr>
              <a:t>the tie </a:t>
            </a: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breaker</a:t>
            </a: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Votes are tallied by 2 proctors</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(appointed by the</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Executive Committee)</a:t>
            </a: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Votes are ratified by members</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at the General Assembly</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by a majority show of hands</a:t>
            </a:r>
          </a:p>
        </p:txBody>
      </p:sp>
      <p:sp>
        <p:nvSpPr>
          <p:cNvPr id="915" name="CustomShape 9"/>
          <p:cNvSpPr/>
          <p:nvPr/>
        </p:nvSpPr>
        <p:spPr>
          <a:xfrm>
            <a:off x="4304879" y="2493000"/>
            <a:ext cx="4870117" cy="3237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400" b="1" strike="noStrike" dirty="0">
                <a:solidFill>
                  <a:srgbClr val="2A435E"/>
                </a:solidFill>
                <a:latin typeface="Verdana" panose="020B0604030504040204" pitchFamily="34" charset="0"/>
                <a:ea typeface="Verdana" panose="020B0604030504040204" pitchFamily="34" charset="0"/>
                <a:cs typeface="Verdana" panose="020B0604030504040204" pitchFamily="34" charset="0"/>
              </a:rPr>
              <a:t>2025 candidates:</a:t>
            </a:r>
            <a:endParaRPr lang="en-GB" sz="1400" b="0" strike="noStrike"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en-GB" sz="1400" b="0" strike="noStrike"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President: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James Ridenour</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First Vice President: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Brian Mackenzie</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Second Vice President: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Robert Marks</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Third Vice President: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Renata Cury Farha &amp; Edwin Saldanha</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General Secretary: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Burak Ipekci &amp; Sheron </a:t>
            </a:r>
            <a:r>
              <a:rPr lang="en-GB" sz="1400" dirty="0" err="1">
                <a:solidFill>
                  <a:srgbClr val="2A435E"/>
                </a:solidFill>
                <a:latin typeface="Verdana" panose="020B0604030504040204" pitchFamily="34" charset="0"/>
                <a:ea typeface="Verdana" panose="020B0604030504040204" pitchFamily="34" charset="0"/>
                <a:cs typeface="Verdana" panose="020B0604030504040204" pitchFamily="34" charset="0"/>
              </a:rPr>
              <a:t>Empey</a:t>
            </a:r>
            <a:endPar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Assistant General Secretary: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Sharezal Abdul Wahid</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Treasurer: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Mathieu Glaser</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International Representative/Paris Office: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Dominique Guidetti</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Past President: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Randy Santos</a:t>
            </a:r>
          </a:p>
          <a:p>
            <a:endPar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endParaRPr>
          </a:p>
        </p:txBody>
      </p:sp>
      <p:pic>
        <p:nvPicPr>
          <p:cNvPr id="916" name="image2.png"/>
          <p:cNvPicPr/>
          <p:nvPr/>
        </p:nvPicPr>
        <p:blipFill>
          <a:blip r:embed="rId2"/>
          <a:stretch/>
        </p:blipFill>
        <p:spPr>
          <a:xfrm>
            <a:off x="7041240" y="836640"/>
            <a:ext cx="2339640" cy="2163600"/>
          </a:xfrm>
          <a:prstGeom prst="rect">
            <a:avLst/>
          </a:prstGeom>
          <a:ln w="12600">
            <a:noFill/>
          </a:ln>
        </p:spPr>
      </p:pic>
      <p:sp>
        <p:nvSpPr>
          <p:cNvPr id="13" name="CustomShape 1">
            <a:extLst>
              <a:ext uri="{FF2B5EF4-FFF2-40B4-BE49-F238E27FC236}">
                <a16:creationId xmlns:a16="http://schemas.microsoft.com/office/drawing/2014/main" id="{6B865264-F043-064B-8DD0-F9067C87614F}"/>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4" name="Picture 4">
            <a:extLst>
              <a:ext uri="{FF2B5EF4-FFF2-40B4-BE49-F238E27FC236}">
                <a16:creationId xmlns:a16="http://schemas.microsoft.com/office/drawing/2014/main" id="{EB1950DD-FD57-534E-8F5D-DB324B28C1F5}"/>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CustomShape 1"/>
          <p:cNvSpPr/>
          <p:nvPr/>
        </p:nvSpPr>
        <p:spPr>
          <a:xfrm>
            <a:off x="344520" y="1628640"/>
            <a:ext cx="9216720" cy="3888000"/>
          </a:xfrm>
          <a:prstGeom prst="rect">
            <a:avLst/>
          </a:prstGeom>
          <a:ln>
            <a:round/>
          </a:ln>
        </p:spPr>
        <p:style>
          <a:lnRef idx="2">
            <a:schemeClr val="accent3"/>
          </a:lnRef>
          <a:fillRef idx="1">
            <a:schemeClr val="lt1"/>
          </a:fillRef>
          <a:effectRef idx="0">
            <a:schemeClr val="accent3"/>
          </a:effectRef>
          <a:fontRef idx="minor"/>
        </p:style>
        <p:txBody>
          <a:bodyPr/>
          <a:lstStyle/>
          <a:p>
            <a:endParaRPr lang="en-GB"/>
          </a:p>
        </p:txBody>
      </p:sp>
      <p:sp>
        <p:nvSpPr>
          <p:cNvPr id="920" name="TextShape 3"/>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72E3224E-D82D-49D5-A114-950926A72247}" type="slidenum">
              <a:rPr lang="it-IT" sz="1400" b="0" strike="noStrike" spc="-1">
                <a:solidFill>
                  <a:srgbClr val="898D94"/>
                </a:solidFill>
                <a:latin typeface="Verdana"/>
                <a:ea typeface="Verdana"/>
              </a:rPr>
              <a:pPr algn="r">
                <a:lnSpc>
                  <a:spcPct val="100000"/>
                </a:lnSpc>
              </a:pPr>
              <a:t>37</a:t>
            </a:fld>
            <a:endParaRPr lang="it-IT" sz="1400" b="0" strike="noStrike" spc="-1">
              <a:latin typeface="Times New Roman"/>
            </a:endParaRPr>
          </a:p>
        </p:txBody>
      </p:sp>
      <p:sp>
        <p:nvSpPr>
          <p:cNvPr id="921" name="CustomShape 4"/>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922" name="CustomShape 5"/>
          <p:cNvSpPr/>
          <p:nvPr/>
        </p:nvSpPr>
        <p:spPr>
          <a:xfrm>
            <a:off x="84600" y="61200"/>
            <a:ext cx="9727920" cy="5184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2800" b="0" strike="noStrike" spc="-1">
                <a:solidFill>
                  <a:srgbClr val="FFFFFF"/>
                </a:solidFill>
                <a:latin typeface="Verdana"/>
                <a:ea typeface="Verdana"/>
              </a:rPr>
              <a:t>Les Clefs d’Or » Congress Etiquette &amp; Expectations</a:t>
            </a:r>
            <a:endParaRPr lang="it-IT" sz="2800" b="0" strike="noStrike" spc="-1">
              <a:latin typeface="Arial"/>
            </a:endParaRPr>
          </a:p>
        </p:txBody>
      </p:sp>
      <p:sp>
        <p:nvSpPr>
          <p:cNvPr id="923" name="CustomShape 6"/>
          <p:cNvSpPr/>
          <p:nvPr/>
        </p:nvSpPr>
        <p:spPr>
          <a:xfrm>
            <a:off x="443880" y="1845000"/>
            <a:ext cx="8901360" cy="34466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Adhere to all dress codes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Attend all functions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Be prompt; respect timelines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Network:  Socialize and Make Friends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Introduce yourself to and encourage the Young Leader candidates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Be informed: discuss issues with your section president and colleagues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Acknowledge sponsors at every opportunity</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Thank your hosts </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Remember that you represent your hotel, your section, and the association</a:t>
            </a:r>
          </a:p>
        </p:txBody>
      </p:sp>
      <p:pic>
        <p:nvPicPr>
          <p:cNvPr id="924" name="image2.png"/>
          <p:cNvPicPr/>
          <p:nvPr/>
        </p:nvPicPr>
        <p:blipFill>
          <a:blip r:embed="rId2"/>
          <a:stretch/>
        </p:blipFill>
        <p:spPr>
          <a:xfrm>
            <a:off x="7041240" y="836640"/>
            <a:ext cx="2339640" cy="2163600"/>
          </a:xfrm>
          <a:prstGeom prst="rect">
            <a:avLst/>
          </a:prstGeom>
          <a:ln w="12600">
            <a:noFill/>
          </a:ln>
        </p:spPr>
      </p:pic>
      <p:sp>
        <p:nvSpPr>
          <p:cNvPr id="10" name="CustomShape 1">
            <a:extLst>
              <a:ext uri="{FF2B5EF4-FFF2-40B4-BE49-F238E27FC236}">
                <a16:creationId xmlns:a16="http://schemas.microsoft.com/office/drawing/2014/main" id="{0C5FB403-8AE8-4D46-84F7-5EAD6F46EEB4}"/>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1" name="Picture 4">
            <a:extLst>
              <a:ext uri="{FF2B5EF4-FFF2-40B4-BE49-F238E27FC236}">
                <a16:creationId xmlns:a16="http://schemas.microsoft.com/office/drawing/2014/main" id="{AF2BF166-F2E5-BE4E-968B-4856883848F5}"/>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CustomShape 1"/>
          <p:cNvSpPr/>
          <p:nvPr/>
        </p:nvSpPr>
        <p:spPr>
          <a:xfrm>
            <a:off x="344520" y="1628640"/>
            <a:ext cx="9216720" cy="3888000"/>
          </a:xfrm>
          <a:prstGeom prst="rect">
            <a:avLst/>
          </a:prstGeom>
          <a:ln>
            <a:round/>
          </a:ln>
        </p:spPr>
        <p:style>
          <a:lnRef idx="2">
            <a:schemeClr val="accent3"/>
          </a:lnRef>
          <a:fillRef idx="1">
            <a:schemeClr val="lt1"/>
          </a:fillRef>
          <a:effectRef idx="0">
            <a:schemeClr val="accent3"/>
          </a:effectRef>
          <a:fontRef idx="minor"/>
        </p:style>
        <p:txBody>
          <a:bodyPr/>
          <a:lstStyle/>
          <a:p>
            <a:endParaRPr lang="en-GB"/>
          </a:p>
        </p:txBody>
      </p:sp>
      <p:sp>
        <p:nvSpPr>
          <p:cNvPr id="928" name="TextShape 3"/>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340E6A79-E275-4313-89EA-ABBB2E72AC98}" type="slidenum">
              <a:rPr lang="it-IT" sz="1400" b="0" strike="noStrike" spc="-1">
                <a:solidFill>
                  <a:srgbClr val="898D94"/>
                </a:solidFill>
                <a:latin typeface="Verdana"/>
                <a:ea typeface="Verdana"/>
              </a:rPr>
              <a:pPr algn="r">
                <a:lnSpc>
                  <a:spcPct val="100000"/>
                </a:lnSpc>
              </a:pPr>
              <a:t>38</a:t>
            </a:fld>
            <a:endParaRPr lang="it-IT" sz="1400" b="0" strike="noStrike" spc="-1">
              <a:latin typeface="Times New Roman"/>
            </a:endParaRPr>
          </a:p>
        </p:txBody>
      </p:sp>
      <p:sp>
        <p:nvSpPr>
          <p:cNvPr id="929" name="CustomShape 4"/>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930" name="CustomShape 5"/>
          <p:cNvSpPr/>
          <p:nvPr/>
        </p:nvSpPr>
        <p:spPr>
          <a:xfrm>
            <a:off x="84600" y="61200"/>
            <a:ext cx="9727920" cy="5184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2800" b="0" strike="noStrike" spc="-1" dirty="0">
                <a:solidFill>
                  <a:srgbClr val="FFFFFF"/>
                </a:solidFill>
                <a:latin typeface="Verdana"/>
                <a:ea typeface="Verdana"/>
              </a:rPr>
              <a:t>Les Clefs d’Or » Social Etiquette &amp; Management</a:t>
            </a:r>
            <a:endParaRPr lang="it-IT" sz="2800" b="0" strike="noStrike" spc="-1" dirty="0">
              <a:latin typeface="Arial"/>
            </a:endParaRPr>
          </a:p>
        </p:txBody>
      </p:sp>
      <p:sp>
        <p:nvSpPr>
          <p:cNvPr id="931" name="CustomShape 6"/>
          <p:cNvSpPr/>
          <p:nvPr/>
        </p:nvSpPr>
        <p:spPr>
          <a:xfrm>
            <a:off x="443880" y="1845000"/>
            <a:ext cx="8901360" cy="35985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marL="343080" indent="-342720">
              <a:lnSpc>
                <a:spcPct val="100000"/>
              </a:lnSpc>
              <a:spcAft>
                <a:spcPts val="601"/>
              </a:spcAft>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Technology and Social Media are powerful </a:t>
            </a:r>
            <a:br>
              <a:rPr dirty="0">
                <a:latin typeface="Verdana" panose="020B0604030504040204" pitchFamily="34" charset="0"/>
                <a:ea typeface="Verdana" panose="020B0604030504040204" pitchFamily="34" charset="0"/>
                <a:cs typeface="Verdana" panose="020B0604030504040204" pitchFamily="34" charset="0"/>
              </a:rPr>
            </a:b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and most effective if managed correctly</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marL="343080" indent="-342720">
              <a:lnSpc>
                <a:spcPct val="100000"/>
              </a:lnSpc>
              <a:spcAft>
                <a:spcPts val="601"/>
              </a:spcAft>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It is in our Concierge “DNA” to research </a:t>
            </a:r>
            <a:br>
              <a:rPr dirty="0">
                <a:latin typeface="Verdana" panose="020B0604030504040204" pitchFamily="34" charset="0"/>
                <a:ea typeface="Verdana" panose="020B0604030504040204" pitchFamily="34" charset="0"/>
                <a:cs typeface="Verdana" panose="020B0604030504040204" pitchFamily="34" charset="0"/>
              </a:rPr>
            </a:b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and investigate and then share details</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marL="343080" indent="-342720">
              <a:lnSpc>
                <a:spcPct val="100000"/>
              </a:lnSpc>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Maximize the opportunity to promote our profession, association,</a:t>
            </a:r>
            <a:br>
              <a:rPr dirty="0">
                <a:latin typeface="Verdana" panose="020B0604030504040204" pitchFamily="34" charset="0"/>
                <a:ea typeface="Verdana" panose="020B0604030504040204" pitchFamily="34" charset="0"/>
                <a:cs typeface="Verdana" panose="020B0604030504040204" pitchFamily="34" charset="0"/>
              </a:rPr>
            </a:b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hotel, city, etc.</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marL="343080" indent="-342720">
              <a:lnSpc>
                <a:spcPct val="100000"/>
              </a:lnSpc>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If your profile indicates your professional affiliation and hotel position then postings and content should reflect the same</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marL="343080" indent="-342720">
              <a:lnSpc>
                <a:spcPct val="100000"/>
              </a:lnSpc>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Clear photos, spelling and grammar</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marL="343080" indent="-342720">
              <a:lnSpc>
                <a:spcPct val="100000"/>
              </a:lnSpc>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Managing # and @ effectively</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spcAft>
                <a:spcPts val="601"/>
              </a:spcAft>
            </a:pPr>
            <a:endParaRPr lang="it-IT" sz="2000" b="0" strike="noStrike" spc="-1" dirty="0">
              <a:latin typeface="Arial"/>
            </a:endParaRPr>
          </a:p>
        </p:txBody>
      </p:sp>
      <p:pic>
        <p:nvPicPr>
          <p:cNvPr id="932" name="image2.png"/>
          <p:cNvPicPr/>
          <p:nvPr/>
        </p:nvPicPr>
        <p:blipFill>
          <a:blip r:embed="rId2"/>
          <a:stretch/>
        </p:blipFill>
        <p:spPr>
          <a:xfrm>
            <a:off x="7041240" y="836640"/>
            <a:ext cx="2339640" cy="2163600"/>
          </a:xfrm>
          <a:prstGeom prst="rect">
            <a:avLst/>
          </a:prstGeom>
          <a:ln w="12600">
            <a:noFill/>
          </a:ln>
        </p:spPr>
      </p:pic>
      <p:sp>
        <p:nvSpPr>
          <p:cNvPr id="11" name="CustomShape 1">
            <a:extLst>
              <a:ext uri="{FF2B5EF4-FFF2-40B4-BE49-F238E27FC236}">
                <a16:creationId xmlns:a16="http://schemas.microsoft.com/office/drawing/2014/main" id="{1F070EBF-7155-FB46-86A1-A38B6D1583FF}"/>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2" name="Picture 4">
            <a:extLst>
              <a:ext uri="{FF2B5EF4-FFF2-40B4-BE49-F238E27FC236}">
                <a16:creationId xmlns:a16="http://schemas.microsoft.com/office/drawing/2014/main" id="{70605AB4-AE7A-C847-BD18-5D57280886A3}"/>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8" name="image2.png"/>
          <p:cNvPicPr/>
          <p:nvPr/>
        </p:nvPicPr>
        <p:blipFill>
          <a:blip r:embed="rId2"/>
          <a:stretch/>
        </p:blipFill>
        <p:spPr>
          <a:xfrm>
            <a:off x="2763720" y="1259280"/>
            <a:ext cx="4321800" cy="3996720"/>
          </a:xfrm>
          <a:prstGeom prst="rect">
            <a:avLst/>
          </a:prstGeom>
          <a:ln w="12600">
            <a:noFill/>
          </a:ln>
        </p:spPr>
      </p:pic>
      <p:sp>
        <p:nvSpPr>
          <p:cNvPr id="969" name="TextShape 1"/>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9C7883AF-4423-444D-B12A-5BFA4830B087}" type="slidenum">
              <a:rPr lang="it-IT" sz="1400" b="0" strike="noStrike" spc="-1">
                <a:solidFill>
                  <a:srgbClr val="898D94"/>
                </a:solidFill>
                <a:latin typeface="Verdana"/>
                <a:ea typeface="Verdana"/>
              </a:rPr>
              <a:pPr algn="r">
                <a:lnSpc>
                  <a:spcPct val="100000"/>
                </a:lnSpc>
              </a:pPr>
              <a:t>39</a:t>
            </a:fld>
            <a:endParaRPr lang="it-IT" sz="1400" b="0" strike="noStrike" spc="-1">
              <a:latin typeface="Times New Roman"/>
            </a:endParaRPr>
          </a:p>
        </p:txBody>
      </p:sp>
      <p:sp>
        <p:nvSpPr>
          <p:cNvPr id="970" name="CustomShape 2"/>
          <p:cNvSpPr/>
          <p:nvPr/>
        </p:nvSpPr>
        <p:spPr>
          <a:xfrm>
            <a:off x="0" y="62121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971" name="CustomShape 3"/>
          <p:cNvSpPr/>
          <p:nvPr/>
        </p:nvSpPr>
        <p:spPr>
          <a:xfrm>
            <a:off x="3296880" y="6320520"/>
            <a:ext cx="6336360" cy="4118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r">
              <a:lnSpc>
                <a:spcPct val="100000"/>
              </a:lnSpc>
            </a:pPr>
            <a:r>
              <a:rPr lang="it-IT" sz="2100" b="0" strike="noStrike" spc="-1">
                <a:solidFill>
                  <a:srgbClr val="F2F2F2"/>
                </a:solidFill>
                <a:latin typeface="Arial"/>
                <a:ea typeface="Arial"/>
              </a:rPr>
              <a:t>Copyright 2025 </a:t>
            </a:r>
            <a:r>
              <a:rPr lang="it-IT" sz="2100" b="0" strike="noStrike" spc="-1" dirty="0">
                <a:solidFill>
                  <a:srgbClr val="F2F2F2"/>
                </a:solidFill>
                <a:latin typeface="Arial"/>
                <a:ea typeface="Arial"/>
              </a:rPr>
              <a:t>UICH Les Clefs d’Or </a:t>
            </a:r>
            <a:endParaRPr lang="it-IT" sz="2100" b="0" strike="noStrike" spc="-1" dirty="0">
              <a:latin typeface="Arial"/>
            </a:endParaRPr>
          </a:p>
        </p:txBody>
      </p:sp>
      <p:sp>
        <p:nvSpPr>
          <p:cNvPr id="972" name="CustomShape 4"/>
          <p:cNvSpPr/>
          <p:nvPr/>
        </p:nvSpPr>
        <p:spPr>
          <a:xfrm>
            <a:off x="0" y="616644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extShape 2"/>
          <p:cNvSpPr txBox="1"/>
          <p:nvPr/>
        </p:nvSpPr>
        <p:spPr>
          <a:xfrm>
            <a:off x="9177840" y="6377400"/>
            <a:ext cx="232560" cy="322920"/>
          </a:xfrm>
          <a:prstGeom prst="rect">
            <a:avLst/>
          </a:prstGeom>
          <a:noFill/>
          <a:ln w="12600">
            <a:noFill/>
          </a:ln>
        </p:spPr>
        <p:txBody>
          <a:bodyPr lIns="53640" tIns="53640" rIns="53640" bIns="53640" anchor="ctr"/>
          <a:lstStyle/>
          <a:p>
            <a:pPr algn="r">
              <a:lnSpc>
                <a:spcPct val="100000"/>
              </a:lnSpc>
            </a:pPr>
            <a:fld id="{C9A6AA31-8942-43B6-AB77-C9B6FDE6C0C4}" type="slidenum">
              <a:rPr lang="it-IT" sz="1400" b="0" strike="noStrike" spc="-1">
                <a:solidFill>
                  <a:srgbClr val="898D94"/>
                </a:solidFill>
                <a:latin typeface="Verdana"/>
                <a:ea typeface="Verdana"/>
              </a:rPr>
              <a:pPr algn="r">
                <a:lnSpc>
                  <a:spcPct val="100000"/>
                </a:lnSpc>
              </a:pPr>
              <a:t>4</a:t>
            </a:fld>
            <a:endParaRPr lang="it-IT" sz="1400" b="0" strike="noStrike" spc="-1">
              <a:latin typeface="Times New Roman"/>
            </a:endParaRPr>
          </a:p>
        </p:txBody>
      </p:sp>
      <p:sp>
        <p:nvSpPr>
          <p:cNvPr id="179"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80" name="CustomShape 4"/>
          <p:cNvSpPr/>
          <p:nvPr/>
        </p:nvSpPr>
        <p:spPr>
          <a:xfrm>
            <a:off x="84600" y="47520"/>
            <a:ext cx="9727920" cy="5184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2800" b="0" strike="noStrike" spc="-1">
                <a:solidFill>
                  <a:srgbClr val="F2F2F2"/>
                </a:solidFill>
                <a:latin typeface="Verdana"/>
                <a:ea typeface="Verdana"/>
              </a:rPr>
              <a:t>Les Clefs d’Or - Your Key to Everything</a:t>
            </a:r>
            <a:endParaRPr lang="it-IT" sz="2800" b="0" strike="noStrike" spc="-1">
              <a:latin typeface="Arial"/>
            </a:endParaRPr>
          </a:p>
        </p:txBody>
      </p:sp>
      <p:sp>
        <p:nvSpPr>
          <p:cNvPr id="181" name="CustomShape 5"/>
          <p:cNvSpPr/>
          <p:nvPr/>
        </p:nvSpPr>
        <p:spPr>
          <a:xfrm>
            <a:off x="393175" y="1202400"/>
            <a:ext cx="9062889" cy="4262898"/>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Les Clefs d’Or (translated as The Golden Keys) is a professional</a:t>
            </a:r>
            <a:endParaRPr lang="en-GB" sz="1700"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association of hotel concierges, with</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approximately 3200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members working in over</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80 countries and 530 destinations,</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in literally every</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corner of the world. Easily identified by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the golden crossed keys on their lapels, these members are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an elite fraternity, globally connected, committed to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professional development, and driven to setting new standards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for guest service perfection.</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The French section of Les Clefs d’Or was formed by Pierre Quentin in 1929 while our international association was officially founded in France in 1952 by Ferdinand Gillet along with the European Presidents of Germany, Denmark, Great Britain (with Ireland), Italy, Switzerland and Belgium.  Our association was founded as a not-for-profit organisation based on two pillars: Service and Friendship. </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1700" b="0" strike="noStrike" spc="-1" dirty="0">
              <a:latin typeface="Arial"/>
            </a:endParaRPr>
          </a:p>
        </p:txBody>
      </p:sp>
      <p:sp>
        <p:nvSpPr>
          <p:cNvPr id="9" name="CustomShape 1">
            <a:extLst>
              <a:ext uri="{FF2B5EF4-FFF2-40B4-BE49-F238E27FC236}">
                <a16:creationId xmlns:a16="http://schemas.microsoft.com/office/drawing/2014/main" id="{2087C168-95D2-4D4C-A517-C6A38967A039}"/>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0" name="Picture 4">
            <a:extLst>
              <a:ext uri="{FF2B5EF4-FFF2-40B4-BE49-F238E27FC236}">
                <a16:creationId xmlns:a16="http://schemas.microsoft.com/office/drawing/2014/main" id="{E284F940-0EB9-F246-ABC8-961F6B160E5F}"/>
              </a:ext>
            </a:extLst>
          </p:cNvPr>
          <p:cNvPicPr/>
          <p:nvPr/>
        </p:nvPicPr>
        <p:blipFill>
          <a:blip r:embed="rId2"/>
          <a:stretch/>
        </p:blipFill>
        <p:spPr>
          <a:xfrm>
            <a:off x="200520" y="6320880"/>
            <a:ext cx="1800000" cy="420120"/>
          </a:xfrm>
          <a:prstGeom prst="rect">
            <a:avLst/>
          </a:prstGeom>
          <a:ln w="12600">
            <a:noFill/>
          </a:ln>
        </p:spPr>
      </p:pic>
      <p:pic>
        <p:nvPicPr>
          <p:cNvPr id="12" name="image1.png">
            <a:extLst>
              <a:ext uri="{FF2B5EF4-FFF2-40B4-BE49-F238E27FC236}">
                <a16:creationId xmlns:a16="http://schemas.microsoft.com/office/drawing/2014/main" id="{7081F9F7-917F-AB43-940A-478EFF0F1C9F}"/>
              </a:ext>
            </a:extLst>
          </p:cNvPr>
          <p:cNvPicPr/>
          <p:nvPr/>
        </p:nvPicPr>
        <p:blipFill>
          <a:blip r:embed="rId3"/>
          <a:stretch/>
        </p:blipFill>
        <p:spPr>
          <a:xfrm>
            <a:off x="7978145" y="1202400"/>
            <a:ext cx="1534680" cy="158364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extShape 2"/>
          <p:cNvSpPr txBox="1"/>
          <p:nvPr/>
        </p:nvSpPr>
        <p:spPr>
          <a:xfrm>
            <a:off x="9177840" y="6377400"/>
            <a:ext cx="232560" cy="322920"/>
          </a:xfrm>
          <a:prstGeom prst="rect">
            <a:avLst/>
          </a:prstGeom>
          <a:noFill/>
          <a:ln w="12600">
            <a:noFill/>
          </a:ln>
        </p:spPr>
        <p:txBody>
          <a:bodyPr lIns="53640" tIns="53640" rIns="53640" bIns="53640" anchor="ctr"/>
          <a:lstStyle/>
          <a:p>
            <a:pPr algn="r">
              <a:lnSpc>
                <a:spcPct val="100000"/>
              </a:lnSpc>
            </a:pPr>
            <a:fld id="{D5EAE607-FEDE-46A7-943E-BCA484AE4845}" type="slidenum">
              <a:rPr lang="it-IT" sz="1400" b="0" strike="noStrike" spc="-1">
                <a:solidFill>
                  <a:srgbClr val="898D94"/>
                </a:solidFill>
                <a:latin typeface="Verdana"/>
                <a:ea typeface="Verdana"/>
              </a:rPr>
              <a:pPr algn="r">
                <a:lnSpc>
                  <a:spcPct val="100000"/>
                </a:lnSpc>
              </a:pPr>
              <a:t>5</a:t>
            </a:fld>
            <a:endParaRPr lang="it-IT" sz="1400" b="0" strike="noStrike" spc="-1">
              <a:latin typeface="Times New Roman"/>
            </a:endParaRPr>
          </a:p>
        </p:txBody>
      </p:sp>
      <p:sp>
        <p:nvSpPr>
          <p:cNvPr id="186"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87" name="CustomShape 4"/>
          <p:cNvSpPr/>
          <p:nvPr/>
        </p:nvSpPr>
        <p:spPr>
          <a:xfrm>
            <a:off x="96840" y="1692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 Your Key to Everything</a:t>
            </a:r>
            <a:endParaRPr lang="it-IT" sz="3200" b="0" strike="noStrike" spc="-1">
              <a:latin typeface="Arial"/>
            </a:endParaRPr>
          </a:p>
        </p:txBody>
      </p:sp>
      <p:sp>
        <p:nvSpPr>
          <p:cNvPr id="188" name="CustomShape 5"/>
          <p:cNvSpPr/>
          <p:nvPr/>
        </p:nvSpPr>
        <p:spPr>
          <a:xfrm>
            <a:off x="381959" y="1202400"/>
            <a:ext cx="9130865" cy="46933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Before earning the right to wear the golden keys, those who</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aspire to become a member must have several years of</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experience as a hotel concierge, passing comprehensive testing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And prove, beyond doubt, their ability to deliver the highest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Quality of service. </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Serving more than 127 million guests every year, Les Clefs d’Or members fulfil an infinite variety of requests from every day to the extraordinary. As lifelong professional hotel concierges, their experience, knowledge and professional relationships make them the most reliable local experts and ambassadors of their chosen destinations. </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With every member having access to Les Clefs d’Or‘s global network, often meeting face-to-face at one of their annual international congresses, there is nowhere they cannot reach or guest requests they</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cannot deliver. No one knows the world like Les Clefs d’Or.</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From Berlin to New York City, Paris to Tokyo, and everywhere in between, Les Clefs d’Or concierges strive</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to provide nothing short of inspired service. </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p:txBody>
      </p:sp>
      <p:sp>
        <p:nvSpPr>
          <p:cNvPr id="9" name="CustomShape 1">
            <a:extLst>
              <a:ext uri="{FF2B5EF4-FFF2-40B4-BE49-F238E27FC236}">
                <a16:creationId xmlns:a16="http://schemas.microsoft.com/office/drawing/2014/main" id="{7B025861-83E4-F64E-A77E-452B06055CFC}"/>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0" name="Picture 4">
            <a:extLst>
              <a:ext uri="{FF2B5EF4-FFF2-40B4-BE49-F238E27FC236}">
                <a16:creationId xmlns:a16="http://schemas.microsoft.com/office/drawing/2014/main" id="{4079E04A-96FB-684F-BE71-148C4E559B9E}"/>
              </a:ext>
            </a:extLst>
          </p:cNvPr>
          <p:cNvPicPr/>
          <p:nvPr/>
        </p:nvPicPr>
        <p:blipFill>
          <a:blip r:embed="rId2"/>
          <a:stretch/>
        </p:blipFill>
        <p:spPr>
          <a:xfrm>
            <a:off x="200520" y="6320880"/>
            <a:ext cx="1800000" cy="420120"/>
          </a:xfrm>
          <a:prstGeom prst="rect">
            <a:avLst/>
          </a:prstGeom>
          <a:ln w="12600">
            <a:noFill/>
          </a:ln>
        </p:spPr>
      </p:pic>
      <p:pic>
        <p:nvPicPr>
          <p:cNvPr id="13" name="image1.png">
            <a:extLst>
              <a:ext uri="{FF2B5EF4-FFF2-40B4-BE49-F238E27FC236}">
                <a16:creationId xmlns:a16="http://schemas.microsoft.com/office/drawing/2014/main" id="{3D10BF49-9AA7-7441-9524-C1E5209F3800}"/>
              </a:ext>
            </a:extLst>
          </p:cNvPr>
          <p:cNvPicPr/>
          <p:nvPr/>
        </p:nvPicPr>
        <p:blipFill>
          <a:blip r:embed="rId3"/>
          <a:stretch/>
        </p:blipFill>
        <p:spPr>
          <a:xfrm>
            <a:off x="7978145" y="1202400"/>
            <a:ext cx="1534680" cy="158364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ustomShape 1"/>
          <p:cNvSpPr/>
          <p:nvPr/>
        </p:nvSpPr>
        <p:spPr>
          <a:xfrm>
            <a:off x="3590280" y="3317040"/>
            <a:ext cx="2715480" cy="255564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200" b="1" strike="noStrike" spc="-1" dirty="0">
                <a:solidFill>
                  <a:srgbClr val="223A49"/>
                </a:solidFill>
                <a:latin typeface="Verdana"/>
                <a:ea typeface="Verdana"/>
              </a:rPr>
              <a:t>The hotel porter or doorman</a:t>
            </a:r>
            <a:r>
              <a:rPr lang="en-GB" sz="1200" b="0" strike="noStrike" spc="-1" dirty="0">
                <a:solidFill>
                  <a:srgbClr val="223A49"/>
                </a:solidFill>
                <a:latin typeface="Verdana"/>
                <a:ea typeface="Verdana"/>
              </a:rPr>
              <a:t> became the focal point of many luxury hotels’ guest relations and customer service.  During this time, the concierge’s role</a:t>
            </a:r>
            <a:r>
              <a:rPr lang="en-GB" sz="1200" b="1" i="1" strike="noStrike" spc="-1" dirty="0">
                <a:solidFill>
                  <a:srgbClr val="223A49"/>
                </a:solidFill>
                <a:latin typeface="Verdana"/>
                <a:ea typeface="Verdana"/>
              </a:rPr>
              <a:t> </a:t>
            </a:r>
            <a:r>
              <a:rPr lang="en-GB" sz="1200" b="0" strike="noStrike" spc="-1" dirty="0">
                <a:solidFill>
                  <a:srgbClr val="223A49"/>
                </a:solidFill>
                <a:latin typeface="Verdana"/>
                <a:ea typeface="Verdana"/>
              </a:rPr>
              <a:t>was created in the Grande Dame hotels of Paris and Western Europe. This was the first time a role had been specifically created to assist guests with their requirements in unfamiliar cities.  The concierge quickly became a popular and essential service in luxury hotels.  </a:t>
            </a:r>
            <a:endParaRPr lang="en-GB" sz="1200" b="0" strike="noStrike" spc="-1" dirty="0">
              <a:latin typeface="Arial"/>
            </a:endParaRPr>
          </a:p>
        </p:txBody>
      </p:sp>
      <p:sp>
        <p:nvSpPr>
          <p:cNvPr id="191" name="CustomShape 2"/>
          <p:cNvSpPr/>
          <p:nvPr/>
        </p:nvSpPr>
        <p:spPr>
          <a:xfrm>
            <a:off x="379800" y="3306240"/>
            <a:ext cx="2715480" cy="146052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200" b="1" strike="noStrike" spc="-1" dirty="0">
                <a:solidFill>
                  <a:srgbClr val="223A49"/>
                </a:solidFill>
                <a:latin typeface="Verdana"/>
                <a:ea typeface="Verdana"/>
              </a:rPr>
              <a:t>19</a:t>
            </a:r>
            <a:r>
              <a:rPr lang="en-GB" sz="1200" b="1" strike="noStrike" spc="-1" baseline="30000" dirty="0">
                <a:solidFill>
                  <a:srgbClr val="223A49"/>
                </a:solidFill>
                <a:latin typeface="Verdana"/>
                <a:ea typeface="Verdana"/>
              </a:rPr>
              <a:t>th </a:t>
            </a:r>
            <a:r>
              <a:rPr lang="en-GB" sz="1200" b="1" strike="noStrike" spc="-1" dirty="0">
                <a:solidFill>
                  <a:srgbClr val="223A49"/>
                </a:solidFill>
                <a:latin typeface="Verdana"/>
                <a:ea typeface="Verdana"/>
              </a:rPr>
              <a:t>Century travel and tourism</a:t>
            </a:r>
            <a:r>
              <a:rPr lang="en-GB" sz="1200" b="0" strike="noStrike" spc="-1" dirty="0">
                <a:solidFill>
                  <a:srgbClr val="223A49"/>
                </a:solidFill>
                <a:latin typeface="Verdana"/>
                <a:ea typeface="Verdana"/>
              </a:rPr>
              <a:t> flourished in Europe;  railroad expansion and steamship travel dramatically increased mobility throughout Europe.  In response, a large number of hotels were built to accommodate this newly created demand for lodging.</a:t>
            </a:r>
            <a:endParaRPr lang="en-GB" sz="1200" b="0" strike="noStrike" spc="-1" dirty="0">
              <a:latin typeface="Arial"/>
            </a:endParaRPr>
          </a:p>
        </p:txBody>
      </p:sp>
      <p:sp>
        <p:nvSpPr>
          <p:cNvPr id="192" name="CustomShape 3"/>
          <p:cNvSpPr/>
          <p:nvPr/>
        </p:nvSpPr>
        <p:spPr>
          <a:xfrm>
            <a:off x="6820200" y="3314160"/>
            <a:ext cx="2715480" cy="255564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200" b="1" strike="noStrike" spc="-1" dirty="0">
                <a:solidFill>
                  <a:srgbClr val="15324D"/>
                </a:solidFill>
                <a:latin typeface="Verdana"/>
                <a:ea typeface="Verdana"/>
              </a:rPr>
              <a:t>During the mid 1920s</a:t>
            </a:r>
            <a:r>
              <a:rPr lang="en-GB" sz="1200" b="0" strike="noStrike" spc="-1" dirty="0">
                <a:solidFill>
                  <a:srgbClr val="15324D"/>
                </a:solidFill>
                <a:latin typeface="Verdana"/>
                <a:ea typeface="Verdana"/>
              </a:rPr>
              <a:t>, a group of concierges from various hotels in Paris (including one from Algeria) were trying to organise themselves with the guidance of Mr Pierre Quentin from the Hotel Ambassador. The hotel opened in 1928 and played host to a ceremony in honour of Charles Lindbergh’s cross-Atlantic journey in 1927. The following year, Paris welcomed landmark hotels like Hotel Lancaster, The Prince de </a:t>
            </a:r>
            <a:r>
              <a:rPr lang="en-GB" sz="1200" b="0" strike="noStrike" spc="-1" dirty="0" err="1">
                <a:solidFill>
                  <a:srgbClr val="15324D"/>
                </a:solidFill>
                <a:latin typeface="Verdana"/>
                <a:ea typeface="Verdana"/>
              </a:rPr>
              <a:t>Galles</a:t>
            </a:r>
            <a:r>
              <a:rPr lang="en-GB" sz="1200" b="0" strike="noStrike" spc="-1" dirty="0">
                <a:solidFill>
                  <a:srgbClr val="15324D"/>
                </a:solidFill>
                <a:latin typeface="Verdana"/>
                <a:ea typeface="Verdana"/>
              </a:rPr>
              <a:t>, and the George V.</a:t>
            </a:r>
            <a:endParaRPr lang="en-GB" sz="1200" b="0" strike="noStrike" spc="-1" dirty="0">
              <a:latin typeface="Arial"/>
            </a:endParaRPr>
          </a:p>
        </p:txBody>
      </p:sp>
      <p:sp>
        <p:nvSpPr>
          <p:cNvPr id="193" name="TextShape 4"/>
          <p:cNvSpPr txBox="1"/>
          <p:nvPr/>
        </p:nvSpPr>
        <p:spPr>
          <a:xfrm>
            <a:off x="9289080" y="6496200"/>
            <a:ext cx="126720" cy="228240"/>
          </a:xfrm>
          <a:prstGeom prst="rect">
            <a:avLst/>
          </a:prstGeom>
          <a:noFill/>
          <a:ln w="12600">
            <a:noFill/>
          </a:ln>
        </p:spPr>
        <p:txBody>
          <a:bodyPr lIns="0" tIns="0" rIns="0" bIns="0" anchor="b"/>
          <a:lstStyle/>
          <a:p>
            <a:pPr algn="r">
              <a:lnSpc>
                <a:spcPct val="100000"/>
              </a:lnSpc>
            </a:pPr>
            <a:fld id="{B4D307EC-990E-48A8-9971-BB20B9CCD942}" type="slidenum">
              <a:rPr lang="it-IT" sz="1500" b="0" strike="noStrike" spc="-1">
                <a:solidFill>
                  <a:srgbClr val="C0BC94"/>
                </a:solidFill>
                <a:latin typeface="Arial"/>
                <a:ea typeface="Arial"/>
              </a:rPr>
              <a:pPr algn="r">
                <a:lnSpc>
                  <a:spcPct val="100000"/>
                </a:lnSpc>
              </a:pPr>
              <a:t>6</a:t>
            </a:fld>
            <a:endParaRPr lang="it-IT" sz="1500" b="0" strike="noStrike" spc="-1">
              <a:latin typeface="Times New Roman"/>
            </a:endParaRPr>
          </a:p>
        </p:txBody>
      </p:sp>
      <p:pic>
        <p:nvPicPr>
          <p:cNvPr id="194" name="Picture 8"/>
          <p:cNvPicPr/>
          <p:nvPr/>
        </p:nvPicPr>
        <p:blipFill>
          <a:blip r:embed="rId2"/>
          <a:stretch/>
        </p:blipFill>
        <p:spPr>
          <a:xfrm>
            <a:off x="406440" y="1351800"/>
            <a:ext cx="2747880" cy="1716840"/>
          </a:xfrm>
          <a:prstGeom prst="rect">
            <a:avLst/>
          </a:prstGeom>
          <a:ln w="12600">
            <a:noFill/>
          </a:ln>
          <a:effectLst>
            <a:outerShdw blurRad="190500" rotWithShape="0">
              <a:srgbClr val="000000">
                <a:alpha val="70000"/>
              </a:srgbClr>
            </a:outerShdw>
          </a:effectLst>
        </p:spPr>
      </p:pic>
      <p:pic>
        <p:nvPicPr>
          <p:cNvPr id="195" name="Picture 9"/>
          <p:cNvPicPr/>
          <p:nvPr/>
        </p:nvPicPr>
        <p:blipFill>
          <a:blip r:embed="rId3"/>
          <a:srcRect t="7167" b="52835"/>
          <a:stretch/>
        </p:blipFill>
        <p:spPr>
          <a:xfrm>
            <a:off x="3590280" y="1167120"/>
            <a:ext cx="2747880" cy="2045520"/>
          </a:xfrm>
          <a:prstGeom prst="rect">
            <a:avLst/>
          </a:prstGeom>
          <a:ln w="12600">
            <a:noFill/>
          </a:ln>
          <a:effectLst>
            <a:outerShdw blurRad="190500" rotWithShape="0">
              <a:srgbClr val="000000">
                <a:alpha val="70000"/>
              </a:srgbClr>
            </a:outerShdw>
          </a:effectLst>
        </p:spPr>
      </p:pic>
      <p:sp>
        <p:nvSpPr>
          <p:cNvPr id="196" name="CustomShape 5"/>
          <p:cNvSpPr/>
          <p:nvPr/>
        </p:nvSpPr>
        <p:spPr>
          <a:xfrm>
            <a:off x="227160" y="725400"/>
            <a:ext cx="6286320" cy="3664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it-IT" sz="2400" b="0" i="1" strike="noStrike" spc="-1">
                <a:solidFill>
                  <a:srgbClr val="2A485B"/>
                </a:solidFill>
                <a:latin typeface="Verdana"/>
                <a:ea typeface="Verdana"/>
              </a:rPr>
              <a:t>The Early Years</a:t>
            </a:r>
            <a:r>
              <a:rPr lang="it-IT" sz="2400" b="0" i="1" strike="noStrike" spc="-1">
                <a:solidFill>
                  <a:srgbClr val="DBDAC2"/>
                </a:solidFill>
                <a:latin typeface="Verdana"/>
                <a:ea typeface="Verdana"/>
              </a:rPr>
              <a:t> </a:t>
            </a:r>
            <a:endParaRPr lang="it-IT" sz="2400" b="0" strike="noStrike" spc="-1">
              <a:latin typeface="Arial"/>
            </a:endParaRPr>
          </a:p>
        </p:txBody>
      </p:sp>
      <p:sp>
        <p:nvSpPr>
          <p:cNvPr id="197" name="Line 6"/>
          <p:cNvSpPr/>
          <p:nvPr/>
        </p:nvSpPr>
        <p:spPr>
          <a:xfrm>
            <a:off x="3371400" y="3289680"/>
            <a:ext cx="0" cy="2440440"/>
          </a:xfrm>
          <a:prstGeom prst="line">
            <a:avLst/>
          </a:prstGeom>
          <a:ln>
            <a:solidFill>
              <a:srgbClr val="1C3249"/>
            </a:solidFill>
          </a:ln>
        </p:spPr>
        <p:style>
          <a:lnRef idx="0">
            <a:scrgbClr r="0" g="0" b="0"/>
          </a:lnRef>
          <a:fillRef idx="0">
            <a:scrgbClr r="0" g="0" b="0"/>
          </a:fillRef>
          <a:effectRef idx="0">
            <a:scrgbClr r="0" g="0" b="0"/>
          </a:effectRef>
          <a:fontRef idx="minor"/>
        </p:style>
        <p:txBody>
          <a:bodyPr/>
          <a:lstStyle/>
          <a:p>
            <a:endParaRPr lang="en-GB"/>
          </a:p>
        </p:txBody>
      </p:sp>
      <p:sp>
        <p:nvSpPr>
          <p:cNvPr id="198" name="Line 7"/>
          <p:cNvSpPr/>
          <p:nvPr/>
        </p:nvSpPr>
        <p:spPr>
          <a:xfrm>
            <a:off x="6588360" y="3289680"/>
            <a:ext cx="0" cy="2440440"/>
          </a:xfrm>
          <a:prstGeom prst="line">
            <a:avLst/>
          </a:prstGeom>
          <a:ln>
            <a:solidFill>
              <a:srgbClr val="1C3249"/>
            </a:solidFill>
          </a:ln>
        </p:spPr>
        <p:style>
          <a:lnRef idx="0">
            <a:scrgbClr r="0" g="0" b="0"/>
          </a:lnRef>
          <a:fillRef idx="0">
            <a:scrgbClr r="0" g="0" b="0"/>
          </a:fillRef>
          <a:effectRef idx="0">
            <a:scrgbClr r="0" g="0" b="0"/>
          </a:effectRef>
          <a:fontRef idx="minor"/>
        </p:style>
        <p:txBody>
          <a:bodyPr/>
          <a:lstStyle/>
          <a:p>
            <a:endParaRPr lang="en-GB"/>
          </a:p>
        </p:txBody>
      </p:sp>
      <p:sp>
        <p:nvSpPr>
          <p:cNvPr id="199" name="CustomShape 8"/>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00" name="CustomShape 9"/>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History</a:t>
            </a:r>
            <a:endParaRPr lang="it-IT" sz="3200" b="0" strike="noStrike" spc="-1">
              <a:latin typeface="Arial"/>
            </a:endParaRPr>
          </a:p>
        </p:txBody>
      </p:sp>
      <p:sp>
        <p:nvSpPr>
          <p:cNvPr id="203" name="CustomShape 11"/>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pic>
        <p:nvPicPr>
          <p:cNvPr id="204" name="Picture 4"/>
          <p:cNvPicPr/>
          <p:nvPr/>
        </p:nvPicPr>
        <p:blipFill>
          <a:blip r:embed="rId4"/>
          <a:stretch/>
        </p:blipFill>
        <p:spPr>
          <a:xfrm>
            <a:off x="6820200" y="1256400"/>
            <a:ext cx="2457000" cy="1866600"/>
          </a:xfrm>
          <a:prstGeom prst="rect">
            <a:avLst/>
          </a:prstGeom>
          <a:ln>
            <a:noFill/>
          </a:ln>
        </p:spPr>
      </p:pic>
      <p:sp>
        <p:nvSpPr>
          <p:cNvPr id="17" name="CustomShape 1">
            <a:extLst>
              <a:ext uri="{FF2B5EF4-FFF2-40B4-BE49-F238E27FC236}">
                <a16:creationId xmlns:a16="http://schemas.microsoft.com/office/drawing/2014/main" id="{CF459479-50EE-F041-B884-A6C7CD963CC0}"/>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8" name="Picture 4">
            <a:extLst>
              <a:ext uri="{FF2B5EF4-FFF2-40B4-BE49-F238E27FC236}">
                <a16:creationId xmlns:a16="http://schemas.microsoft.com/office/drawing/2014/main" id="{46081A08-EC38-3B4C-A930-24B562257634}"/>
              </a:ext>
            </a:extLst>
          </p:cNvPr>
          <p:cNvPicPr/>
          <p:nvPr/>
        </p:nvPicPr>
        <p:blipFill>
          <a:blip r:embed="rId5"/>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Shape 1"/>
          <p:cNvSpPr txBox="1"/>
          <p:nvPr/>
        </p:nvSpPr>
        <p:spPr>
          <a:xfrm>
            <a:off x="9289080" y="6496200"/>
            <a:ext cx="126720" cy="228240"/>
          </a:xfrm>
          <a:prstGeom prst="rect">
            <a:avLst/>
          </a:prstGeom>
          <a:noFill/>
          <a:ln w="12600">
            <a:noFill/>
          </a:ln>
        </p:spPr>
        <p:txBody>
          <a:bodyPr lIns="0" tIns="0" rIns="0" bIns="0" anchor="b"/>
          <a:lstStyle/>
          <a:p>
            <a:pPr algn="r">
              <a:lnSpc>
                <a:spcPct val="100000"/>
              </a:lnSpc>
            </a:pPr>
            <a:fld id="{6D92B6B0-745F-4DE7-8D38-1F3BEB3EA60E}" type="slidenum">
              <a:rPr lang="it-IT" sz="1500" b="0" strike="noStrike" spc="-1">
                <a:solidFill>
                  <a:srgbClr val="C0BC94"/>
                </a:solidFill>
                <a:latin typeface="Arial"/>
                <a:ea typeface="Arial"/>
              </a:rPr>
              <a:pPr algn="r">
                <a:lnSpc>
                  <a:spcPct val="100000"/>
                </a:lnSpc>
              </a:pPr>
              <a:t>7</a:t>
            </a:fld>
            <a:endParaRPr lang="it-IT" sz="1500" b="0" strike="noStrike" spc="-1">
              <a:latin typeface="Times New Roman"/>
            </a:endParaRPr>
          </a:p>
        </p:txBody>
      </p:sp>
      <p:sp>
        <p:nvSpPr>
          <p:cNvPr id="206" name="CustomShape 2"/>
          <p:cNvSpPr/>
          <p:nvPr/>
        </p:nvSpPr>
        <p:spPr>
          <a:xfrm>
            <a:off x="388080" y="3749040"/>
            <a:ext cx="2715480" cy="210420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150" b="1" strike="noStrike" spc="-1" dirty="0">
                <a:solidFill>
                  <a:srgbClr val="15324D"/>
                </a:solidFill>
                <a:latin typeface="Verdana"/>
                <a:ea typeface="Verdana"/>
              </a:rPr>
              <a:t>On 26 October 1929, </a:t>
            </a:r>
            <a:r>
              <a:rPr lang="en-GB" sz="1150" strike="noStrike" spc="-1" dirty="0">
                <a:solidFill>
                  <a:srgbClr val="15324D"/>
                </a:solidFill>
                <a:latin typeface="Verdana"/>
                <a:ea typeface="Verdana"/>
              </a:rPr>
              <a:t>Mr Pierre Quentin </a:t>
            </a:r>
            <a:r>
              <a:rPr lang="en-GB" sz="1150" b="0" strike="noStrike" spc="-1" dirty="0">
                <a:solidFill>
                  <a:srgbClr val="15324D"/>
                </a:solidFill>
                <a:latin typeface="Verdana"/>
                <a:ea typeface="Verdana"/>
              </a:rPr>
              <a:t>sent an invitation to 20 prominent concierges throughout Paris to dine at Restaurant Noël Peters in the hopes of strengthening the bond among them. The restaurant was located across the street from his hotel in the Passage des Princes. With 11 in attendance, this dinner marks the first instance of professional hotel concierges meeting as a group.</a:t>
            </a:r>
            <a:endParaRPr lang="en-GB" sz="1150" b="0" strike="noStrike" spc="-1" dirty="0">
              <a:latin typeface="Arial"/>
            </a:endParaRPr>
          </a:p>
        </p:txBody>
      </p:sp>
      <p:sp>
        <p:nvSpPr>
          <p:cNvPr id="207" name="CustomShape 3"/>
          <p:cNvSpPr/>
          <p:nvPr/>
        </p:nvSpPr>
        <p:spPr>
          <a:xfrm>
            <a:off x="3601440" y="3749040"/>
            <a:ext cx="2715480" cy="140292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150" b="1" strike="noStrike" spc="-1" dirty="0">
                <a:solidFill>
                  <a:srgbClr val="223A49"/>
                </a:solidFill>
                <a:latin typeface="Verdana"/>
                <a:ea typeface="Verdana"/>
              </a:rPr>
              <a:t>November 27, 1929</a:t>
            </a:r>
            <a:endParaRPr lang="en-GB" sz="1150" b="0" strike="noStrike" spc="-1" dirty="0">
              <a:latin typeface="Arial"/>
            </a:endParaRPr>
          </a:p>
          <a:p>
            <a:pPr>
              <a:lnSpc>
                <a:spcPct val="100000"/>
              </a:lnSpc>
            </a:pPr>
            <a:r>
              <a:rPr lang="en-GB" sz="1150" b="0" strike="noStrike" spc="-1" dirty="0">
                <a:solidFill>
                  <a:srgbClr val="223A49"/>
                </a:solidFill>
                <a:latin typeface="Verdana"/>
                <a:ea typeface="Verdana"/>
              </a:rPr>
              <a:t>The new association was ratified at the first-ever General Assembly, with more than 75 delegates present.  Mr Pierre Quentin was elected the first President of Les Clefs d’Or, a post he held for three years.</a:t>
            </a:r>
            <a:endParaRPr lang="en-GB" sz="1150" b="0" strike="noStrike" spc="-1" dirty="0">
              <a:latin typeface="Arial"/>
            </a:endParaRPr>
          </a:p>
        </p:txBody>
      </p:sp>
      <p:sp>
        <p:nvSpPr>
          <p:cNvPr id="208" name="CustomShape 4"/>
          <p:cNvSpPr/>
          <p:nvPr/>
        </p:nvSpPr>
        <p:spPr>
          <a:xfrm>
            <a:off x="6820200" y="3749040"/>
            <a:ext cx="2646000" cy="140292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150" b="1" strike="noStrike" spc="-1" dirty="0">
                <a:solidFill>
                  <a:srgbClr val="15324D"/>
                </a:solidFill>
                <a:latin typeface="Verdana"/>
                <a:ea typeface="Verdana"/>
              </a:rPr>
              <a:t>In 1935, </a:t>
            </a:r>
            <a:r>
              <a:rPr lang="en-GB" sz="1150" strike="noStrike" spc="-1" dirty="0">
                <a:solidFill>
                  <a:srgbClr val="15324D"/>
                </a:solidFill>
                <a:latin typeface="Verdana"/>
                <a:ea typeface="Verdana"/>
              </a:rPr>
              <a:t>Mr Ferdinand Gillet </a:t>
            </a:r>
            <a:r>
              <a:rPr lang="en-GB" sz="1150" b="0" strike="noStrike" spc="-1" dirty="0">
                <a:solidFill>
                  <a:srgbClr val="15324D"/>
                </a:solidFill>
                <a:latin typeface="Verdana"/>
                <a:ea typeface="Verdana"/>
              </a:rPr>
              <a:t>was elected Vice President.  While in office, he organised a special meeting in La Touquet for French and British concierges to gather together in a convenient location.   He continued to organize this event annually until 1940.</a:t>
            </a:r>
            <a:endParaRPr lang="en-GB" sz="1150" b="0" strike="noStrike" spc="-1" dirty="0">
              <a:latin typeface="Arial"/>
            </a:endParaRPr>
          </a:p>
        </p:txBody>
      </p:sp>
      <p:sp>
        <p:nvSpPr>
          <p:cNvPr id="209" name="Line 5"/>
          <p:cNvSpPr/>
          <p:nvPr/>
        </p:nvSpPr>
        <p:spPr>
          <a:xfrm>
            <a:off x="3370320" y="3749040"/>
            <a:ext cx="0" cy="1691640"/>
          </a:xfrm>
          <a:prstGeom prst="line">
            <a:avLst/>
          </a:prstGeom>
          <a:ln>
            <a:solidFill>
              <a:srgbClr val="1C3249"/>
            </a:solidFill>
          </a:ln>
        </p:spPr>
        <p:style>
          <a:lnRef idx="0">
            <a:scrgbClr r="0" g="0" b="0"/>
          </a:lnRef>
          <a:fillRef idx="0">
            <a:scrgbClr r="0" g="0" b="0"/>
          </a:fillRef>
          <a:effectRef idx="0">
            <a:scrgbClr r="0" g="0" b="0"/>
          </a:effectRef>
          <a:fontRef idx="minor"/>
        </p:style>
        <p:txBody>
          <a:bodyPr/>
          <a:lstStyle/>
          <a:p>
            <a:endParaRPr lang="en-GB"/>
          </a:p>
        </p:txBody>
      </p:sp>
      <p:sp>
        <p:nvSpPr>
          <p:cNvPr id="210" name="Line 6"/>
          <p:cNvSpPr/>
          <p:nvPr/>
        </p:nvSpPr>
        <p:spPr>
          <a:xfrm>
            <a:off x="6585480" y="3749040"/>
            <a:ext cx="0" cy="1691640"/>
          </a:xfrm>
          <a:prstGeom prst="line">
            <a:avLst/>
          </a:prstGeom>
          <a:ln>
            <a:solidFill>
              <a:srgbClr val="1C3249"/>
            </a:solidFill>
          </a:ln>
        </p:spPr>
        <p:style>
          <a:lnRef idx="0">
            <a:scrgbClr r="0" g="0" b="0"/>
          </a:lnRef>
          <a:fillRef idx="0">
            <a:scrgbClr r="0" g="0" b="0"/>
          </a:fillRef>
          <a:effectRef idx="0">
            <a:scrgbClr r="0" g="0" b="0"/>
          </a:effectRef>
          <a:fontRef idx="minor"/>
        </p:style>
        <p:txBody>
          <a:bodyPr/>
          <a:lstStyle/>
          <a:p>
            <a:endParaRPr lang="en-GB"/>
          </a:p>
        </p:txBody>
      </p:sp>
      <p:sp>
        <p:nvSpPr>
          <p:cNvPr id="213" name="CustomShape 8"/>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14" name="CustomShape 9"/>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2F2F2"/>
                </a:solidFill>
                <a:latin typeface="Verdana"/>
                <a:ea typeface="Verdana"/>
              </a:rPr>
              <a:t>Les Clefs d’Or History</a:t>
            </a:r>
            <a:endParaRPr lang="it-IT" sz="3200" b="0" strike="noStrike" spc="-1">
              <a:latin typeface="Arial"/>
            </a:endParaRPr>
          </a:p>
        </p:txBody>
      </p:sp>
      <p:pic>
        <p:nvPicPr>
          <p:cNvPr id="215" name="Picture 3"/>
          <p:cNvPicPr/>
          <p:nvPr/>
        </p:nvPicPr>
        <p:blipFill>
          <a:blip r:embed="rId2"/>
          <a:stretch/>
        </p:blipFill>
        <p:spPr>
          <a:xfrm>
            <a:off x="436680" y="1196640"/>
            <a:ext cx="2723760" cy="2304000"/>
          </a:xfrm>
          <a:prstGeom prst="rect">
            <a:avLst/>
          </a:prstGeom>
          <a:ln>
            <a:noFill/>
          </a:ln>
        </p:spPr>
      </p:pic>
      <p:pic>
        <p:nvPicPr>
          <p:cNvPr id="216" name="Picture 2"/>
          <p:cNvPicPr/>
          <p:nvPr/>
        </p:nvPicPr>
        <p:blipFill>
          <a:blip r:embed="rId3"/>
          <a:stretch/>
        </p:blipFill>
        <p:spPr>
          <a:xfrm>
            <a:off x="6909840" y="1196640"/>
            <a:ext cx="2466720" cy="2304000"/>
          </a:xfrm>
          <a:prstGeom prst="rect">
            <a:avLst/>
          </a:prstGeom>
          <a:ln>
            <a:noFill/>
          </a:ln>
        </p:spPr>
      </p:pic>
      <p:pic>
        <p:nvPicPr>
          <p:cNvPr id="217" name="Picture 3"/>
          <p:cNvPicPr/>
          <p:nvPr/>
        </p:nvPicPr>
        <p:blipFill>
          <a:blip r:embed="rId4"/>
          <a:stretch/>
        </p:blipFill>
        <p:spPr>
          <a:xfrm>
            <a:off x="3669480" y="1486800"/>
            <a:ext cx="2647440" cy="1723680"/>
          </a:xfrm>
          <a:prstGeom prst="rect">
            <a:avLst/>
          </a:prstGeom>
          <a:ln>
            <a:noFill/>
          </a:ln>
        </p:spPr>
      </p:pic>
      <p:sp>
        <p:nvSpPr>
          <p:cNvPr id="15" name="CustomShape 1">
            <a:extLst>
              <a:ext uri="{FF2B5EF4-FFF2-40B4-BE49-F238E27FC236}">
                <a16:creationId xmlns:a16="http://schemas.microsoft.com/office/drawing/2014/main" id="{1E940095-E2BC-4B4E-952E-50D5A5D5904E}"/>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6" name="Picture 4">
            <a:extLst>
              <a:ext uri="{FF2B5EF4-FFF2-40B4-BE49-F238E27FC236}">
                <a16:creationId xmlns:a16="http://schemas.microsoft.com/office/drawing/2014/main" id="{52A5521E-092F-AA45-B4D4-A19C209C6641}"/>
              </a:ext>
            </a:extLst>
          </p:cNvPr>
          <p:cNvPicPr/>
          <p:nvPr/>
        </p:nvPicPr>
        <p:blipFill>
          <a:blip r:embed="rId5"/>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extShape 1"/>
          <p:cNvSpPr txBox="1"/>
          <p:nvPr/>
        </p:nvSpPr>
        <p:spPr>
          <a:xfrm>
            <a:off x="9289080" y="6496200"/>
            <a:ext cx="126720" cy="228240"/>
          </a:xfrm>
          <a:prstGeom prst="rect">
            <a:avLst/>
          </a:prstGeom>
          <a:noFill/>
          <a:ln w="12600">
            <a:noFill/>
          </a:ln>
        </p:spPr>
        <p:txBody>
          <a:bodyPr lIns="0" tIns="0" rIns="0" bIns="0" anchor="b"/>
          <a:lstStyle/>
          <a:p>
            <a:pPr algn="r">
              <a:lnSpc>
                <a:spcPct val="100000"/>
              </a:lnSpc>
            </a:pPr>
            <a:fld id="{A6DFEA02-3DD4-42B3-A433-F79D62AE418B}" type="slidenum">
              <a:rPr lang="it-IT" sz="1500" b="0" strike="noStrike" spc="-1">
                <a:solidFill>
                  <a:srgbClr val="C0BC94"/>
                </a:solidFill>
                <a:latin typeface="Arial"/>
                <a:ea typeface="Arial"/>
              </a:rPr>
              <a:pPr algn="r">
                <a:lnSpc>
                  <a:spcPct val="100000"/>
                </a:lnSpc>
              </a:pPr>
              <a:t>8</a:t>
            </a:fld>
            <a:endParaRPr lang="it-IT" sz="1500" b="0" strike="noStrike" spc="-1">
              <a:latin typeface="Times New Roman"/>
            </a:endParaRPr>
          </a:p>
        </p:txBody>
      </p:sp>
      <p:sp>
        <p:nvSpPr>
          <p:cNvPr id="219" name="CustomShape 2"/>
          <p:cNvSpPr/>
          <p:nvPr/>
        </p:nvSpPr>
        <p:spPr>
          <a:xfrm>
            <a:off x="3566160" y="3840480"/>
            <a:ext cx="6344280" cy="2009520"/>
          </a:xfrm>
          <a:prstGeom prst="rect">
            <a:avLst/>
          </a:prstGeom>
          <a:solidFill>
            <a:schemeClr val="tx2">
              <a:lumMod val="20000"/>
              <a:lumOff val="80000"/>
              <a:alpha val="65097"/>
            </a:schemeClr>
          </a:solidFill>
          <a:ln w="12600">
            <a:noFill/>
          </a:ln>
        </p:spPr>
        <p:style>
          <a:lnRef idx="0">
            <a:scrgbClr r="0" g="0" b="0"/>
          </a:lnRef>
          <a:fillRef idx="0">
            <a:scrgbClr r="0" g="0" b="0"/>
          </a:fillRef>
          <a:effectRef idx="0">
            <a:scrgbClr r="0" g="0" b="0"/>
          </a:effectRef>
          <a:fontRef idx="minor"/>
        </p:style>
        <p:txBody>
          <a:bodyPr/>
          <a:lstStyle/>
          <a:p>
            <a:endParaRPr lang="en-GB" dirty="0"/>
          </a:p>
        </p:txBody>
      </p:sp>
      <p:sp>
        <p:nvSpPr>
          <p:cNvPr id="220" name="CustomShape 3"/>
          <p:cNvSpPr/>
          <p:nvPr/>
        </p:nvSpPr>
        <p:spPr>
          <a:xfrm>
            <a:off x="232920" y="910440"/>
            <a:ext cx="3024000" cy="4939200"/>
          </a:xfrm>
          <a:prstGeom prst="rect">
            <a:avLst/>
          </a:prstGeom>
          <a:solidFill>
            <a:srgbClr val="FFFFFF"/>
          </a:solidFill>
          <a:ln w="25560">
            <a:solidFill>
              <a:srgbClr val="2A435E"/>
            </a:solidFill>
            <a:round/>
          </a:ln>
        </p:spPr>
        <p:style>
          <a:lnRef idx="0">
            <a:scrgbClr r="0" g="0" b="0"/>
          </a:lnRef>
          <a:fillRef idx="0">
            <a:scrgbClr r="0" g="0" b="0"/>
          </a:fillRef>
          <a:effectRef idx="0">
            <a:scrgbClr r="0" g="0" b="0"/>
          </a:effectRef>
          <a:fontRef idx="minor"/>
        </p:style>
        <p:txBody>
          <a:bodyPr/>
          <a:lstStyle/>
          <a:p>
            <a:endParaRPr lang="en-GB"/>
          </a:p>
        </p:txBody>
      </p:sp>
      <p:sp>
        <p:nvSpPr>
          <p:cNvPr id="221" name="CustomShape 4"/>
          <p:cNvSpPr/>
          <p:nvPr/>
        </p:nvSpPr>
        <p:spPr>
          <a:xfrm>
            <a:off x="232920" y="914400"/>
            <a:ext cx="3024000" cy="914040"/>
          </a:xfrm>
          <a:prstGeom prst="rect">
            <a:avLst/>
          </a:prstGeom>
          <a:solidFill>
            <a:schemeClr val="tx2">
              <a:lumMod val="20000"/>
              <a:lumOff val="80000"/>
              <a:alpha val="59999"/>
            </a:schemeClr>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22" name="CustomShape 5"/>
          <p:cNvSpPr/>
          <p:nvPr/>
        </p:nvSpPr>
        <p:spPr>
          <a:xfrm>
            <a:off x="388080" y="1005840"/>
            <a:ext cx="2715480" cy="54792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gn="just">
              <a:lnSpc>
                <a:spcPct val="100000"/>
              </a:lnSpc>
            </a:pPr>
            <a:r>
              <a:rPr lang="en-GB" sz="1200" b="1" strike="noStrike" spc="-1" dirty="0">
                <a:solidFill>
                  <a:srgbClr val="15324D"/>
                </a:solidFill>
                <a:latin typeface="Verdana"/>
                <a:ea typeface="Verdana"/>
              </a:rPr>
              <a:t>1936</a:t>
            </a:r>
            <a:r>
              <a:rPr lang="en-GB" sz="1200" b="0" strike="noStrike" spc="-1" dirty="0">
                <a:solidFill>
                  <a:srgbClr val="15324D"/>
                </a:solidFill>
                <a:latin typeface="Verdana"/>
                <a:ea typeface="Verdana"/>
              </a:rPr>
              <a:t>  The headquarters of Les Clefs d’Or moved to its present location at 12 rue Cambon in Paris.</a:t>
            </a:r>
            <a:endParaRPr lang="en-GB" sz="1200" b="0" strike="noStrike" spc="-1" dirty="0">
              <a:latin typeface="Arial"/>
            </a:endParaRPr>
          </a:p>
        </p:txBody>
      </p:sp>
      <p:sp>
        <p:nvSpPr>
          <p:cNvPr id="223" name="CustomShape 6"/>
          <p:cNvSpPr/>
          <p:nvPr/>
        </p:nvSpPr>
        <p:spPr>
          <a:xfrm>
            <a:off x="3724560" y="3979440"/>
            <a:ext cx="5974200" cy="164304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gn="just">
              <a:lnSpc>
                <a:spcPct val="100000"/>
              </a:lnSpc>
            </a:pPr>
            <a:r>
              <a:rPr lang="en-GB" sz="1200" b="1" strike="noStrike" spc="-1" dirty="0">
                <a:solidFill>
                  <a:srgbClr val="15324D"/>
                </a:solidFill>
                <a:latin typeface="Verdana"/>
                <a:ea typeface="Verdana"/>
              </a:rPr>
              <a:t>During his presidency, Ferdinand Gillet travelled extensively</a:t>
            </a:r>
            <a:r>
              <a:rPr lang="en-GB" sz="1200" b="0" strike="noStrike" spc="-1" dirty="0">
                <a:solidFill>
                  <a:srgbClr val="15324D"/>
                </a:solidFill>
                <a:latin typeface="Verdana"/>
                <a:ea typeface="Verdana"/>
              </a:rPr>
              <a:t> throughout Europe to seek and find other hotel concierges.  After much communication and several smaller meetings, he finally gathered the first six member sections on the historic date of April 25, 1952, at The Carlton Hotel in Cannes, which was, in theory, the birth of </a:t>
            </a:r>
            <a:r>
              <a:rPr lang="en-GB" sz="1200" b="0" i="1" strike="noStrike" spc="-1" dirty="0">
                <a:solidFill>
                  <a:srgbClr val="15324D"/>
                </a:solidFill>
                <a:latin typeface="Verdana"/>
                <a:ea typeface="Verdana"/>
              </a:rPr>
              <a:t>Union Internationale des Concierges </a:t>
            </a:r>
            <a:r>
              <a:rPr lang="en-GB" sz="1200" b="0" i="1" strike="noStrike" spc="-1" dirty="0" err="1">
                <a:solidFill>
                  <a:srgbClr val="15324D"/>
                </a:solidFill>
                <a:latin typeface="Verdana"/>
                <a:ea typeface="Verdana"/>
              </a:rPr>
              <a:t>d'Hôtels</a:t>
            </a:r>
            <a:r>
              <a:rPr lang="en-GB" sz="1200" b="0" i="1" strike="noStrike" spc="-1" dirty="0">
                <a:solidFill>
                  <a:srgbClr val="15324D"/>
                </a:solidFill>
                <a:latin typeface="Verdana"/>
                <a:ea typeface="Verdana"/>
              </a:rPr>
              <a:t> «Les Clefs d'Or,</a:t>
            </a:r>
            <a:r>
              <a:rPr lang="en-GB" sz="1200" b="0" strike="noStrike" spc="-1" dirty="0">
                <a:solidFill>
                  <a:srgbClr val="15324D"/>
                </a:solidFill>
                <a:latin typeface="Verdana"/>
                <a:ea typeface="Verdana"/>
              </a:rPr>
              <a:t>» the international network as we know it today, and the very first international congress.  Present were France, Italy, Switzerland, Germany, Great Britain, and Ireland.  Belgium and Denmark were observing countries, and Spain was an invited guest.</a:t>
            </a:r>
            <a:endParaRPr lang="en-GB" sz="1200" b="0" strike="noStrike" spc="-1" dirty="0">
              <a:latin typeface="Arial"/>
            </a:endParaRPr>
          </a:p>
        </p:txBody>
      </p:sp>
      <p:sp>
        <p:nvSpPr>
          <p:cNvPr id="224" name="CustomShape 7"/>
          <p:cNvSpPr/>
          <p:nvPr/>
        </p:nvSpPr>
        <p:spPr>
          <a:xfrm>
            <a:off x="3566160" y="3827160"/>
            <a:ext cx="6344280" cy="45360"/>
          </a:xfrm>
          <a:prstGeom prst="rect">
            <a:avLst/>
          </a:prstGeom>
          <a:solidFill>
            <a:schemeClr val="accent1"/>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225" name="Picture 10"/>
          <p:cNvPicPr/>
          <p:nvPr/>
        </p:nvPicPr>
        <p:blipFill>
          <a:blip r:embed="rId2"/>
          <a:stretch/>
        </p:blipFill>
        <p:spPr>
          <a:xfrm>
            <a:off x="3800880" y="1520280"/>
            <a:ext cx="2637720" cy="1546560"/>
          </a:xfrm>
          <a:prstGeom prst="rect">
            <a:avLst/>
          </a:prstGeom>
          <a:ln w="12600">
            <a:noFill/>
          </a:ln>
          <a:effectLst>
            <a:outerShdw blurRad="190500" rotWithShape="0">
              <a:srgbClr val="000000">
                <a:alpha val="70000"/>
              </a:srgbClr>
            </a:outerShdw>
          </a:effectLst>
        </p:spPr>
      </p:pic>
      <p:pic>
        <p:nvPicPr>
          <p:cNvPr id="226" name="Picture 11"/>
          <p:cNvPicPr/>
          <p:nvPr/>
        </p:nvPicPr>
        <p:blipFill>
          <a:blip r:embed="rId3"/>
          <a:stretch/>
        </p:blipFill>
        <p:spPr>
          <a:xfrm>
            <a:off x="735480" y="2036520"/>
            <a:ext cx="1978200" cy="1942920"/>
          </a:xfrm>
          <a:prstGeom prst="rect">
            <a:avLst/>
          </a:prstGeom>
          <a:ln w="12600">
            <a:noFill/>
          </a:ln>
          <a:effectLst>
            <a:outerShdw blurRad="292100" dist="139700" dir="2700000" rotWithShape="0">
              <a:srgbClr val="333333">
                <a:alpha val="65000"/>
              </a:srgbClr>
            </a:outerShdw>
          </a:effectLst>
        </p:spPr>
      </p:pic>
      <p:pic>
        <p:nvPicPr>
          <p:cNvPr id="227" name="Picture 12"/>
          <p:cNvPicPr/>
          <p:nvPr/>
        </p:nvPicPr>
        <p:blipFill>
          <a:blip r:embed="rId4"/>
          <a:srcRect l="2934" t="1969" r="4410" b="5687"/>
          <a:stretch/>
        </p:blipFill>
        <p:spPr>
          <a:xfrm>
            <a:off x="6905880" y="906840"/>
            <a:ext cx="2789640" cy="2773440"/>
          </a:xfrm>
          <a:prstGeom prst="rect">
            <a:avLst/>
          </a:prstGeom>
          <a:ln w="12600">
            <a:noFill/>
          </a:ln>
          <a:effectLst>
            <a:outerShdw blurRad="190500" rotWithShape="0">
              <a:srgbClr val="000000">
                <a:alpha val="70000"/>
              </a:srgbClr>
            </a:outerShdw>
          </a:effectLst>
        </p:spPr>
      </p:pic>
      <p:sp>
        <p:nvSpPr>
          <p:cNvPr id="228" name="CustomShape 8"/>
          <p:cNvSpPr/>
          <p:nvPr/>
        </p:nvSpPr>
        <p:spPr>
          <a:xfrm>
            <a:off x="388080" y="4162320"/>
            <a:ext cx="2715480" cy="146052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gn="just">
              <a:lnSpc>
                <a:spcPct val="100000"/>
              </a:lnSpc>
            </a:pPr>
            <a:r>
              <a:rPr lang="en-GB" sz="1200" b="0" strike="noStrike" spc="-1" dirty="0">
                <a:solidFill>
                  <a:srgbClr val="2A435E"/>
                </a:solidFill>
                <a:latin typeface="Verdana"/>
                <a:ea typeface="Verdana"/>
              </a:rPr>
              <a:t>On </a:t>
            </a:r>
            <a:r>
              <a:rPr lang="en-GB" sz="1200" b="1" strike="noStrike" spc="-1" dirty="0">
                <a:solidFill>
                  <a:srgbClr val="2A435E"/>
                </a:solidFill>
                <a:latin typeface="Verdana"/>
                <a:ea typeface="Verdana"/>
              </a:rPr>
              <a:t>August 27, 1940</a:t>
            </a:r>
            <a:r>
              <a:rPr lang="en-GB" sz="1200" b="0" strike="noStrike" spc="-1" dirty="0">
                <a:solidFill>
                  <a:srgbClr val="2A435E"/>
                </a:solidFill>
                <a:latin typeface="Verdana"/>
                <a:ea typeface="Verdana"/>
              </a:rPr>
              <a:t>, the </a:t>
            </a:r>
            <a:r>
              <a:rPr lang="en-GB" sz="1200" spc="-1" dirty="0">
                <a:solidFill>
                  <a:srgbClr val="2A435E"/>
                </a:solidFill>
                <a:latin typeface="Verdana"/>
                <a:ea typeface="Verdana"/>
              </a:rPr>
              <a:t>P</a:t>
            </a:r>
            <a:r>
              <a:rPr lang="en-GB" sz="1200" b="0" strike="noStrike" spc="-1" dirty="0">
                <a:solidFill>
                  <a:srgbClr val="2A435E"/>
                </a:solidFill>
                <a:latin typeface="Verdana"/>
                <a:ea typeface="Verdana"/>
              </a:rPr>
              <a:t>resident of Les Clefs d’Or, Mr Francois Dechaume, was arrested by the Germans and sent to prison until 1941.  In his absence, Vice President Ferdinand Gillet took over his duties and was eventually officially elected President.</a:t>
            </a:r>
            <a:endParaRPr lang="en-GB" sz="1200" b="0" strike="noStrike" spc="-1" dirty="0">
              <a:solidFill>
                <a:srgbClr val="2A435E"/>
              </a:solidFill>
              <a:latin typeface="Arial"/>
            </a:endParaRPr>
          </a:p>
        </p:txBody>
      </p:sp>
      <p:sp>
        <p:nvSpPr>
          <p:cNvPr id="231" name="CustomShape 10"/>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32" name="CustomShape 11"/>
          <p:cNvSpPr/>
          <p:nvPr/>
        </p:nvSpPr>
        <p:spPr>
          <a:xfrm>
            <a:off x="96840" y="1692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2F2F2"/>
                </a:solidFill>
                <a:latin typeface="Verdana"/>
                <a:ea typeface="Verdana"/>
              </a:rPr>
              <a:t>Les Clefs d’Or History</a:t>
            </a:r>
            <a:endParaRPr lang="it-IT" sz="3200" b="0" strike="noStrike" spc="-1">
              <a:latin typeface="Arial"/>
            </a:endParaRPr>
          </a:p>
        </p:txBody>
      </p:sp>
      <p:sp>
        <p:nvSpPr>
          <p:cNvPr id="233" name="CustomShape 12"/>
          <p:cNvSpPr/>
          <p:nvPr/>
        </p:nvSpPr>
        <p:spPr>
          <a:xfrm>
            <a:off x="3561120" y="5808600"/>
            <a:ext cx="6344280" cy="45360"/>
          </a:xfrm>
          <a:prstGeom prst="rect">
            <a:avLst/>
          </a:prstGeom>
          <a:solidFill>
            <a:schemeClr val="accent1"/>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8" name="CustomShape 1">
            <a:extLst>
              <a:ext uri="{FF2B5EF4-FFF2-40B4-BE49-F238E27FC236}">
                <a16:creationId xmlns:a16="http://schemas.microsoft.com/office/drawing/2014/main" id="{37F64402-9A9E-A447-A8A4-7CDE5900958E}"/>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9" name="Picture 4">
            <a:extLst>
              <a:ext uri="{FF2B5EF4-FFF2-40B4-BE49-F238E27FC236}">
                <a16:creationId xmlns:a16="http://schemas.microsoft.com/office/drawing/2014/main" id="{D6A55B9E-20DA-0542-BA9A-422EEE5C7641}"/>
              </a:ext>
            </a:extLst>
          </p:cNvPr>
          <p:cNvPicPr/>
          <p:nvPr/>
        </p:nvPicPr>
        <p:blipFill>
          <a:blip r:embed="rId5"/>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extShape 1"/>
          <p:cNvSpPr txBox="1"/>
          <p:nvPr/>
        </p:nvSpPr>
        <p:spPr>
          <a:xfrm>
            <a:off x="9289080" y="6496200"/>
            <a:ext cx="126720" cy="228240"/>
          </a:xfrm>
          <a:prstGeom prst="rect">
            <a:avLst/>
          </a:prstGeom>
          <a:noFill/>
          <a:ln w="12600">
            <a:noFill/>
          </a:ln>
        </p:spPr>
        <p:txBody>
          <a:bodyPr lIns="0" tIns="0" rIns="0" bIns="0" anchor="b"/>
          <a:lstStyle/>
          <a:p>
            <a:pPr algn="r">
              <a:lnSpc>
                <a:spcPct val="100000"/>
              </a:lnSpc>
            </a:pPr>
            <a:fld id="{799A684A-BA66-4CC7-BF27-7E35731CDFF9}" type="slidenum">
              <a:rPr lang="it-IT" sz="1500" b="0" strike="noStrike" spc="-1">
                <a:solidFill>
                  <a:srgbClr val="C0BC94"/>
                </a:solidFill>
                <a:latin typeface="Arial"/>
                <a:ea typeface="Arial"/>
              </a:rPr>
              <a:pPr algn="r">
                <a:lnSpc>
                  <a:spcPct val="100000"/>
                </a:lnSpc>
              </a:pPr>
              <a:t>9</a:t>
            </a:fld>
            <a:endParaRPr lang="it-IT" sz="1500" b="0" strike="noStrike" spc="-1">
              <a:latin typeface="Times New Roman"/>
            </a:endParaRPr>
          </a:p>
        </p:txBody>
      </p:sp>
      <p:sp>
        <p:nvSpPr>
          <p:cNvPr id="235" name="CustomShape 2"/>
          <p:cNvSpPr/>
          <p:nvPr/>
        </p:nvSpPr>
        <p:spPr>
          <a:xfrm>
            <a:off x="-11520" y="3933720"/>
            <a:ext cx="9905760" cy="1828440"/>
          </a:xfrm>
          <a:prstGeom prst="rect">
            <a:avLst/>
          </a:prstGeom>
          <a:solidFill>
            <a:schemeClr val="tx2">
              <a:lumMod val="20000"/>
              <a:lumOff val="80000"/>
              <a:alpha val="65097"/>
            </a:schemeClr>
          </a:solidFill>
          <a:ln w="12600">
            <a:noFill/>
          </a:ln>
        </p:spPr>
        <p:style>
          <a:lnRef idx="0">
            <a:scrgbClr r="0" g="0" b="0"/>
          </a:lnRef>
          <a:fillRef idx="0">
            <a:scrgbClr r="0" g="0" b="0"/>
          </a:fillRef>
          <a:effectRef idx="0">
            <a:scrgbClr r="0" g="0" b="0"/>
          </a:effectRef>
          <a:fontRef idx="minor"/>
        </p:style>
        <p:txBody>
          <a:bodyPr/>
          <a:lstStyle/>
          <a:p>
            <a:endParaRPr lang="en-GB" dirty="0"/>
          </a:p>
        </p:txBody>
      </p:sp>
      <p:pic>
        <p:nvPicPr>
          <p:cNvPr id="236" name="Picture 4"/>
          <p:cNvPicPr/>
          <p:nvPr/>
        </p:nvPicPr>
        <p:blipFill>
          <a:blip r:embed="rId2"/>
          <a:srcRect l="2056" t="1726" r="847" b="2817"/>
          <a:stretch/>
        </p:blipFill>
        <p:spPr>
          <a:xfrm>
            <a:off x="3512880" y="754200"/>
            <a:ext cx="6280200" cy="4479840"/>
          </a:xfrm>
          <a:prstGeom prst="rect">
            <a:avLst/>
          </a:prstGeom>
          <a:ln w="12600">
            <a:noFill/>
          </a:ln>
          <a:effectLst>
            <a:outerShdw blurRad="190500" rotWithShape="0">
              <a:srgbClr val="000000">
                <a:alpha val="70000"/>
              </a:srgbClr>
            </a:outerShdw>
          </a:effectLst>
        </p:spPr>
      </p:pic>
      <p:sp>
        <p:nvSpPr>
          <p:cNvPr id="237" name="CustomShape 3"/>
          <p:cNvSpPr/>
          <p:nvPr/>
        </p:nvSpPr>
        <p:spPr>
          <a:xfrm>
            <a:off x="232920" y="5210280"/>
            <a:ext cx="2792880" cy="4039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100000"/>
              </a:lnSpc>
            </a:pPr>
            <a:r>
              <a:rPr lang="it-IT" sz="2000" b="0" strike="noStrike" spc="-1">
                <a:solidFill>
                  <a:srgbClr val="15324D"/>
                </a:solidFill>
                <a:latin typeface="Verdana"/>
                <a:ea typeface="Verdana"/>
              </a:rPr>
              <a:t>April 25, 1952</a:t>
            </a:r>
            <a:endParaRPr lang="it-IT" sz="2000" b="0" strike="noStrike" spc="-1">
              <a:latin typeface="Arial"/>
            </a:endParaRPr>
          </a:p>
        </p:txBody>
      </p:sp>
      <p:sp>
        <p:nvSpPr>
          <p:cNvPr id="238" name="CustomShape 4"/>
          <p:cNvSpPr/>
          <p:nvPr/>
        </p:nvSpPr>
        <p:spPr>
          <a:xfrm>
            <a:off x="0" y="5716800"/>
            <a:ext cx="9905760" cy="45360"/>
          </a:xfrm>
          <a:prstGeom prst="rect">
            <a:avLst/>
          </a:prstGeom>
          <a:solidFill>
            <a:schemeClr val="accent1"/>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39" name="CustomShape 5"/>
          <p:cNvSpPr/>
          <p:nvPr/>
        </p:nvSpPr>
        <p:spPr>
          <a:xfrm>
            <a:off x="232920" y="3931920"/>
            <a:ext cx="4652640" cy="122760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100000"/>
              </a:lnSpc>
            </a:pPr>
            <a:r>
              <a:rPr lang="it-IT" sz="3600" b="0" strike="noStrike" spc="-1">
                <a:solidFill>
                  <a:srgbClr val="15324D"/>
                </a:solidFill>
                <a:latin typeface="Verdana"/>
                <a:ea typeface="Verdana"/>
              </a:rPr>
              <a:t>The Carlton </a:t>
            </a:r>
            <a:endParaRPr lang="it-IT" sz="3600" b="0" strike="noStrike" spc="-1">
              <a:latin typeface="Arial"/>
            </a:endParaRPr>
          </a:p>
          <a:p>
            <a:pPr>
              <a:lnSpc>
                <a:spcPct val="100000"/>
              </a:lnSpc>
            </a:pPr>
            <a:r>
              <a:rPr lang="it-IT" sz="3600" b="0" strike="noStrike" spc="-1">
                <a:solidFill>
                  <a:srgbClr val="15324D"/>
                </a:solidFill>
                <a:latin typeface="Verdana"/>
                <a:ea typeface="Verdana"/>
              </a:rPr>
              <a:t>Hotel</a:t>
            </a:r>
            <a:r>
              <a:rPr lang="it-IT" sz="3800" b="0" strike="noStrike" spc="-1">
                <a:solidFill>
                  <a:srgbClr val="15324D"/>
                </a:solidFill>
                <a:latin typeface="Verdana"/>
                <a:ea typeface="Verdana"/>
              </a:rPr>
              <a:t> Cannes</a:t>
            </a:r>
            <a:endParaRPr lang="it-IT" sz="3800" b="0" strike="noStrike" spc="-1">
              <a:latin typeface="Arial"/>
            </a:endParaRPr>
          </a:p>
        </p:txBody>
      </p:sp>
      <p:sp>
        <p:nvSpPr>
          <p:cNvPr id="241" name="CustomShape 6"/>
          <p:cNvSpPr/>
          <p:nvPr/>
        </p:nvSpPr>
        <p:spPr>
          <a:xfrm>
            <a:off x="-11520" y="-27360"/>
            <a:ext cx="993276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42" name="CustomShape 7"/>
          <p:cNvSpPr/>
          <p:nvPr/>
        </p:nvSpPr>
        <p:spPr>
          <a:xfrm>
            <a:off x="84600" y="4068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History</a:t>
            </a:r>
            <a:endParaRPr lang="it-IT" sz="3200" b="0" strike="noStrike" spc="-1">
              <a:latin typeface="Arial"/>
            </a:endParaRPr>
          </a:p>
        </p:txBody>
      </p:sp>
      <p:sp>
        <p:nvSpPr>
          <p:cNvPr id="245" name="CustomShape 9"/>
          <p:cNvSpPr/>
          <p:nvPr/>
        </p:nvSpPr>
        <p:spPr>
          <a:xfrm>
            <a:off x="-11520" y="3884760"/>
            <a:ext cx="3524040" cy="45360"/>
          </a:xfrm>
          <a:prstGeom prst="rect">
            <a:avLst/>
          </a:prstGeom>
          <a:solidFill>
            <a:schemeClr val="accent1"/>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4" name="CustomShape 1">
            <a:extLst>
              <a:ext uri="{FF2B5EF4-FFF2-40B4-BE49-F238E27FC236}">
                <a16:creationId xmlns:a16="http://schemas.microsoft.com/office/drawing/2014/main" id="{B5457192-5475-064E-9423-BF676F819BA5}"/>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5" name="Picture 4">
            <a:extLst>
              <a:ext uri="{FF2B5EF4-FFF2-40B4-BE49-F238E27FC236}">
                <a16:creationId xmlns:a16="http://schemas.microsoft.com/office/drawing/2014/main" id="{0B7F2C6C-24F1-F146-A950-DA1F7342F113}"/>
              </a:ext>
            </a:extLst>
          </p:cNvPr>
          <p:cNvPicPr/>
          <p:nvPr/>
        </p:nvPicPr>
        <p:blipFill>
          <a:blip r:embed="rId3"/>
          <a:stretch/>
        </p:blipFill>
        <p:spPr>
          <a:xfrm>
            <a:off x="200520" y="6320880"/>
            <a:ext cx="1800000" cy="420120"/>
          </a:xfrm>
          <a:prstGeom prst="rect">
            <a:avLst/>
          </a:prstGeom>
          <a:ln w="12600">
            <a:noFill/>
          </a:ln>
        </p:spPr>
      </p:pic>
      <p:pic>
        <p:nvPicPr>
          <p:cNvPr id="16" name="image1.png">
            <a:extLst>
              <a:ext uri="{FF2B5EF4-FFF2-40B4-BE49-F238E27FC236}">
                <a16:creationId xmlns:a16="http://schemas.microsoft.com/office/drawing/2014/main" id="{9642A8F0-2B16-D848-B45D-B5EB3AFA621C}"/>
              </a:ext>
            </a:extLst>
          </p:cNvPr>
          <p:cNvPicPr/>
          <p:nvPr/>
        </p:nvPicPr>
        <p:blipFill>
          <a:blip r:embed="rId4"/>
          <a:stretch/>
        </p:blipFill>
        <p:spPr>
          <a:xfrm>
            <a:off x="465840" y="993960"/>
            <a:ext cx="2376000" cy="238068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567292"/>
      </a:accent1>
      <a:accent2>
        <a:srgbClr val="9AADC3"/>
      </a:accent2>
      <a:accent3>
        <a:srgbClr val="C6D1DD"/>
      </a:accent3>
      <a:accent4>
        <a:srgbClr val="7F7F7F"/>
      </a:accent4>
      <a:accent5>
        <a:srgbClr val="A5A5A5"/>
      </a:accent5>
      <a:accent6>
        <a:srgbClr val="BFBFBF"/>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866</TotalTime>
  <Words>4406</Words>
  <Application>Microsoft Macintosh PowerPoint</Application>
  <PresentationFormat>A4 Paper (210x297 mm)</PresentationFormat>
  <Paragraphs>979</Paragraphs>
  <Slides>39</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Arial</vt:lpstr>
      <vt:lpstr>Calibri</vt:lpstr>
      <vt:lpstr>Georgia</vt:lpstr>
      <vt:lpstr>Symbol</vt:lpstr>
      <vt:lpstr>Times</vt:lpstr>
      <vt:lpstr>Times New Roman</vt:lpstr>
      <vt:lpstr>Trebuchet MS</vt:lpstr>
      <vt:lpstr>Verdana</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Les Clefs d'Or</dc:title>
  <dc:subject/>
  <dc:creator>Burak Ipekci</dc:creator>
  <cp:keywords/>
  <dc:description/>
  <cp:lastModifiedBy>A. Burak Ipekci</cp:lastModifiedBy>
  <cp:revision>242</cp:revision>
  <cp:lastPrinted>2018-02-23T12:26:05Z</cp:lastPrinted>
  <dcterms:created xsi:type="dcterms:W3CDTF">2019-12-23T16:23:13Z</dcterms:created>
  <dcterms:modified xsi:type="dcterms:W3CDTF">2025-05-21T19:28:07Z</dcterms:modified>
  <cp:category/>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vt:i4>
  </property>
  <property fmtid="{D5CDD505-2E9C-101B-9397-08002B2CF9AE}" pid="8" name="PresentationFormat">
    <vt:lpwstr>A4 Paper (210x297 mm)</vt:lpwstr>
  </property>
  <property fmtid="{D5CDD505-2E9C-101B-9397-08002B2CF9AE}" pid="9" name="ScaleCrop">
    <vt:bool>false</vt:bool>
  </property>
  <property fmtid="{D5CDD505-2E9C-101B-9397-08002B2CF9AE}" pid="10" name="ShareDoc">
    <vt:bool>false</vt:bool>
  </property>
  <property fmtid="{D5CDD505-2E9C-101B-9397-08002B2CF9AE}" pid="11" name="Slides">
    <vt:i4>41</vt:i4>
  </property>
</Properties>
</file>